
<file path=[Content_Types].xml><?xml version="1.0" encoding="utf-8"?>
<Types xmlns="http://schemas.openxmlformats.org/package/2006/content-types">
  <Default Extension="xml" ContentType="application/xml"/>
  <Default Extension="mov" ContentType="video/unknown"/>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75" r:id="rId3"/>
    <p:sldId id="257" r:id="rId4"/>
    <p:sldId id="258" r:id="rId5"/>
    <p:sldId id="259" r:id="rId6"/>
    <p:sldId id="260" r:id="rId7"/>
    <p:sldId id="269" r:id="rId8"/>
    <p:sldId id="268" r:id="rId9"/>
    <p:sldId id="270" r:id="rId10"/>
    <p:sldId id="271" r:id="rId11"/>
    <p:sldId id="274" r:id="rId12"/>
    <p:sldId id="272" r:id="rId13"/>
    <p:sldId id="262" r:id="rId14"/>
    <p:sldId id="263" r:id="rId15"/>
    <p:sldId id="273" r:id="rId16"/>
    <p:sldId id="264" r:id="rId17"/>
    <p:sldId id="265" r:id="rId18"/>
    <p:sldId id="26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1" d="100"/>
          <a:sy n="61" d="100"/>
        </p:scale>
        <p:origin x="-122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3B1444-A8AE-1442-A435-E1F65C599D64}" type="datetimeFigureOut">
              <a:rPr lang="nl-NL" smtClean="0"/>
              <a:t>14-12-13</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1CF70B-C551-2749-8009-FD669247AFD9}" type="slidenum">
              <a:rPr lang="nl-NL" smtClean="0"/>
              <a:t>‹nr.›</a:t>
            </a:fld>
            <a:endParaRPr lang="nl-NL"/>
          </a:p>
        </p:txBody>
      </p:sp>
    </p:spTree>
    <p:extLst>
      <p:ext uri="{BB962C8B-B14F-4D97-AF65-F5344CB8AC3E}">
        <p14:creationId xmlns:p14="http://schemas.microsoft.com/office/powerpoint/2010/main" val="7904644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kern="1200" dirty="0" smtClean="0">
                <a:solidFill>
                  <a:schemeClr val="tx1"/>
                </a:solidFill>
                <a:effectLst/>
                <a:latin typeface="+mn-lt"/>
                <a:ea typeface="+mn-ea"/>
                <a:cs typeface="+mn-cs"/>
              </a:rPr>
              <a:t>Antwoord: B </a:t>
            </a:r>
            <a:endParaRPr lang="en-GB" sz="1200" kern="1200" dirty="0" smtClean="0">
              <a:solidFill>
                <a:schemeClr val="tx1"/>
              </a:solidFill>
              <a:effectLst/>
              <a:latin typeface="+mn-lt"/>
              <a:ea typeface="+mn-ea"/>
              <a:cs typeface="+mn-cs"/>
            </a:endParaRPr>
          </a:p>
          <a:p>
            <a:r>
              <a:rPr lang="nl-NL" sz="1200" kern="1200" dirty="0" smtClean="0">
                <a:solidFill>
                  <a:schemeClr val="tx1"/>
                </a:solidFill>
                <a:effectLst/>
                <a:latin typeface="+mn-lt"/>
                <a:ea typeface="+mn-ea"/>
                <a:cs typeface="+mn-cs"/>
              </a:rPr>
              <a:t>Wanneer een voorwerp een bepaalde snelheid heeft en afgeremd moet worden, dan is daar een kracht voor nodig die tegengesteld aan de snelheid gericht is.</a:t>
            </a:r>
            <a:endParaRPr lang="en-GB" sz="1200" kern="1200" dirty="0" smtClean="0">
              <a:solidFill>
                <a:schemeClr val="tx1"/>
              </a:solidFill>
              <a:effectLst/>
              <a:latin typeface="+mn-lt"/>
              <a:ea typeface="+mn-ea"/>
              <a:cs typeface="+mn-cs"/>
            </a:endParaRPr>
          </a:p>
          <a:p>
            <a:r>
              <a:rPr lang="nl-NL" sz="1200" kern="1200" dirty="0" smtClean="0">
                <a:solidFill>
                  <a:schemeClr val="tx1"/>
                </a:solidFill>
                <a:effectLst/>
                <a:latin typeface="+mn-lt"/>
                <a:ea typeface="+mn-ea"/>
                <a:cs typeface="+mn-cs"/>
              </a:rPr>
              <a:t>Als die kracht er niet is, dan beweegt het voorwerp verder door in de richting van de snelheid. </a:t>
            </a:r>
            <a:endParaRPr lang="en-GB" sz="1200" kern="1200" dirty="0" smtClean="0">
              <a:solidFill>
                <a:schemeClr val="tx1"/>
              </a:solidFill>
              <a:effectLst/>
              <a:latin typeface="+mn-lt"/>
              <a:ea typeface="+mn-ea"/>
              <a:cs typeface="+mn-cs"/>
            </a:endParaRPr>
          </a:p>
          <a:p>
            <a:r>
              <a:rPr lang="nl-NL" sz="1200" kern="1200" dirty="0" smtClean="0">
                <a:solidFill>
                  <a:schemeClr val="tx1"/>
                </a:solidFill>
                <a:effectLst/>
                <a:latin typeface="+mn-lt"/>
                <a:ea typeface="+mn-ea"/>
                <a:cs typeface="+mn-cs"/>
              </a:rPr>
              <a:t>De ballon hangt tegen het dak, blijkbaar is de dichtheid van het heliumgas kleiner dan van de omringende lucht. De ballon heeft dus minder massa dan evenveel lucht.</a:t>
            </a:r>
            <a:endParaRPr lang="en-GB" sz="1200" kern="1200" dirty="0" smtClean="0">
              <a:solidFill>
                <a:schemeClr val="tx1"/>
              </a:solidFill>
              <a:effectLst/>
              <a:latin typeface="+mn-lt"/>
              <a:ea typeface="+mn-ea"/>
              <a:cs typeface="+mn-cs"/>
            </a:endParaRPr>
          </a:p>
          <a:p>
            <a:r>
              <a:rPr lang="nl-NL" sz="1200" kern="1200" dirty="0" smtClean="0">
                <a:solidFill>
                  <a:schemeClr val="tx1"/>
                </a:solidFill>
                <a:effectLst/>
                <a:latin typeface="+mn-lt"/>
                <a:ea typeface="+mn-ea"/>
                <a:cs typeface="+mn-cs"/>
              </a:rPr>
              <a:t>Actie = </a:t>
            </a:r>
            <a:r>
              <a:rPr lang="en-US" sz="1200" kern="1200" dirty="0" smtClean="0">
                <a:solidFill>
                  <a:schemeClr val="tx1"/>
                </a:solidFill>
                <a:effectLst/>
                <a:latin typeface="+mn-lt"/>
                <a:ea typeface="+mn-ea"/>
                <a:cs typeface="+mn-cs"/>
                <a:sym typeface="Symbol"/>
              </a:rPr>
              <a:t></a:t>
            </a:r>
            <a:r>
              <a:rPr lang="nl-NL" sz="1200" kern="1200" dirty="0" smtClean="0">
                <a:solidFill>
                  <a:schemeClr val="tx1"/>
                </a:solidFill>
                <a:effectLst/>
                <a:latin typeface="+mn-lt"/>
                <a:ea typeface="+mn-ea"/>
                <a:cs typeface="+mn-cs"/>
              </a:rPr>
              <a:t> reactie. Lucht oefent kracht uit op de ballon en de ballon op de lucht.</a:t>
            </a:r>
            <a:endParaRPr lang="en-GB" sz="1200" kern="1200" dirty="0" smtClean="0">
              <a:solidFill>
                <a:schemeClr val="tx1"/>
              </a:solidFill>
              <a:effectLst/>
              <a:latin typeface="+mn-lt"/>
              <a:ea typeface="+mn-ea"/>
              <a:cs typeface="+mn-cs"/>
            </a:endParaRPr>
          </a:p>
          <a:p>
            <a:r>
              <a:rPr lang="nl-NL" sz="1200" kern="1200" dirty="0" smtClean="0">
                <a:solidFill>
                  <a:schemeClr val="tx1"/>
                </a:solidFill>
                <a:effectLst/>
                <a:latin typeface="+mn-lt"/>
                <a:ea typeface="+mn-ea"/>
                <a:cs typeface="+mn-cs"/>
              </a:rPr>
              <a:t>Als je een even grote kracht uitoefent op de ballon en op de lucht, dan is de remvertraging bij de ballon natuurlijk groter. De lucht blijft dus meer naar voren bewegen dan de ballon. De ballon gaat </a:t>
            </a:r>
            <a:r>
              <a:rPr lang="nl-NL" sz="1200" kern="1200" dirty="0" err="1" smtClean="0">
                <a:solidFill>
                  <a:schemeClr val="tx1"/>
                </a:solidFill>
                <a:effectLst/>
                <a:latin typeface="+mn-lt"/>
                <a:ea typeface="+mn-ea"/>
                <a:cs typeface="+mn-cs"/>
              </a:rPr>
              <a:t>tov</a:t>
            </a:r>
            <a:r>
              <a:rPr lang="nl-NL" sz="1200" kern="1200" dirty="0" smtClean="0">
                <a:solidFill>
                  <a:schemeClr val="tx1"/>
                </a:solidFill>
                <a:effectLst/>
                <a:latin typeface="+mn-lt"/>
                <a:ea typeface="+mn-ea"/>
                <a:cs typeface="+mn-cs"/>
              </a:rPr>
              <a:t> de lucht naar achteren.</a:t>
            </a:r>
            <a:endParaRPr lang="en-GB" sz="1200" kern="1200" dirty="0">
              <a:solidFill>
                <a:schemeClr val="tx1"/>
              </a:solidFill>
              <a:effectLst/>
              <a:latin typeface="+mn-lt"/>
              <a:ea typeface="+mn-ea"/>
              <a:cs typeface="+mn-cs"/>
            </a:endParaRPr>
          </a:p>
        </p:txBody>
      </p:sp>
      <p:sp>
        <p:nvSpPr>
          <p:cNvPr id="4" name="Tijdelijke aanduiding voor dianummer 3"/>
          <p:cNvSpPr>
            <a:spLocks noGrp="1"/>
          </p:cNvSpPr>
          <p:nvPr>
            <p:ph type="sldNum" sz="quarter" idx="10"/>
          </p:nvPr>
        </p:nvSpPr>
        <p:spPr/>
        <p:txBody>
          <a:bodyPr/>
          <a:lstStyle/>
          <a:p>
            <a:fld id="{821CF70B-C551-2749-8009-FD669247AFD9}" type="slidenum">
              <a:rPr lang="nl-NL" smtClean="0"/>
              <a:t>6</a:t>
            </a:fld>
            <a:endParaRPr lang="nl-NL"/>
          </a:p>
        </p:txBody>
      </p:sp>
    </p:spTree>
    <p:extLst>
      <p:ext uri="{BB962C8B-B14F-4D97-AF65-F5344CB8AC3E}">
        <p14:creationId xmlns:p14="http://schemas.microsoft.com/office/powerpoint/2010/main" val="2775481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
        <p:nvSpPr>
          <p:cNvPr id="7" name="Rectangle 6"/>
          <p:cNvSpPr/>
          <p:nvPr/>
        </p:nvSpPr>
        <p:spPr>
          <a:xfrm>
            <a:off x="284163" y="444728"/>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8" name="Group 16"/>
          <p:cNvGrpSpPr/>
          <p:nvPr/>
        </p:nvGrpSpPr>
        <p:grpSpPr>
          <a:xfrm>
            <a:off x="284163" y="1906542"/>
            <a:ext cx="8576373" cy="137411"/>
            <a:chOff x="284163" y="1759424"/>
            <a:chExt cx="8576373" cy="137411"/>
          </a:xfrm>
        </p:grpSpPr>
        <p:sp>
          <p:nvSpPr>
            <p:cNvPr id="9" name="Rectangle 8"/>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TextBox 11"/>
          <p:cNvSpPr txBox="1"/>
          <p:nvPr/>
        </p:nvSpPr>
        <p:spPr>
          <a:xfrm>
            <a:off x="8230889" y="444728"/>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ctrTitle"/>
          </p:nvPr>
        </p:nvSpPr>
        <p:spPr>
          <a:xfrm>
            <a:off x="421341" y="449005"/>
            <a:ext cx="7808976" cy="1088136"/>
          </a:xfrm>
          <a:noFill/>
        </p:spPr>
        <p:txBody>
          <a:bodyPr vert="horz" lIns="91440" tIns="45720" rIns="91440" bIns="45720" rtlCol="0" anchor="b" anchorCtr="0">
            <a:normAutofit/>
          </a:bodyPr>
          <a:lstStyle>
            <a:lvl1pPr marL="0" algn="l" defTabSz="914400" rtl="0" eaLnBrk="1" latinLnBrk="0" hangingPunct="1">
              <a:lnSpc>
                <a:spcPts val="4600"/>
              </a:lnSpc>
              <a:spcBef>
                <a:spcPct val="0"/>
              </a:spcBef>
              <a:buNone/>
              <a:defRPr sz="4200" kern="1200">
                <a:solidFill>
                  <a:schemeClr val="bg1"/>
                </a:solidFill>
                <a:latin typeface="+mj-lt"/>
                <a:ea typeface="+mj-ea"/>
                <a:cs typeface="+mj-cs"/>
              </a:defRPr>
            </a:lvl1pPr>
          </a:lstStyle>
          <a:p>
            <a:r>
              <a:rPr lang="en-US" smtClean="0"/>
              <a:t>Titelstijl van model bewerken</a:t>
            </a:r>
            <a:endParaRPr/>
          </a:p>
        </p:txBody>
      </p:sp>
      <p:sp>
        <p:nvSpPr>
          <p:cNvPr id="3" name="Subtitle 2"/>
          <p:cNvSpPr>
            <a:spLocks noGrp="1"/>
          </p:cNvSpPr>
          <p:nvPr>
            <p:ph type="subTitle" idx="1"/>
          </p:nvPr>
        </p:nvSpPr>
        <p:spPr>
          <a:xfrm>
            <a:off x="476205" y="1532427"/>
            <a:ext cx="7754112" cy="484632"/>
          </a:xfrm>
        </p:spPr>
        <p:txBody>
          <a:bodyPr vert="horz" lIns="91440" tIns="45720" rIns="91440" bIns="45720" rtlCol="0">
            <a:normAutofit/>
          </a:bodyPr>
          <a:lstStyle>
            <a:lvl1pPr marL="0" indent="0" algn="l" defTabSz="914400" rtl="0" eaLnBrk="1" latinLnBrk="0" hangingPunct="1">
              <a:lnSpc>
                <a:spcPct val="100000"/>
              </a:lnSpc>
              <a:spcBef>
                <a:spcPts val="0"/>
              </a:spcBef>
              <a:buClr>
                <a:schemeClr val="bg1">
                  <a:lumMod val="65000"/>
                </a:schemeClr>
              </a:buClr>
              <a:buSzPct val="90000"/>
              <a:buFont typeface="Wingdings" pitchFamily="2" charset="2"/>
              <a:buNone/>
              <a:defRPr sz="1800" kern="1200">
                <a:solidFill>
                  <a:schemeClr val="bg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Klik om de titelstijl van het model te bewerken</a:t>
            </a:r>
            <a:endParaRPr dirty="0"/>
          </a:p>
        </p:txBody>
      </p:sp>
      <p:sp>
        <p:nvSpPr>
          <p:cNvPr id="13" name="Rectangle 12"/>
          <p:cNvSpPr/>
          <p:nvPr/>
        </p:nvSpPr>
        <p:spPr>
          <a:xfrm>
            <a:off x="284163" y="6227064"/>
            <a:ext cx="8574087" cy="173736"/>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7" name="Rectangle 6"/>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7"/>
          <p:cNvGrpSpPr/>
          <p:nvPr/>
        </p:nvGrpSpPr>
        <p:grpSpPr>
          <a:xfrm>
            <a:off x="284163" y="1577847"/>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Titelstijl van model bewerken</a:t>
            </a:r>
            <a:endParaRPr/>
          </a:p>
        </p:txBody>
      </p:sp>
      <p:sp>
        <p:nvSpPr>
          <p:cNvPr id="3" name="Content Placeholder 2"/>
          <p:cNvSpPr>
            <a:spLocks noGrp="1"/>
          </p:cNvSpPr>
          <p:nvPr>
            <p:ph idx="1"/>
          </p:nvPr>
        </p:nvSpPr>
        <p:spPr/>
        <p:txBody>
          <a:bodyPr/>
          <a:lstStyle>
            <a:lvl5pPr>
              <a:defRPr/>
            </a:lvl5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eldia met afbeelding">
    <p:spTree>
      <p:nvGrpSpPr>
        <p:cNvPr id="1" name=""/>
        <p:cNvGrpSpPr/>
        <p:nvPr/>
      </p:nvGrpSpPr>
      <p:grpSpPr>
        <a:xfrm>
          <a:off x="0" y="0"/>
          <a:ext cx="0" cy="0"/>
          <a:chOff x="0" y="0"/>
          <a:chExt cx="0" cy="0"/>
        </a:xfrm>
      </p:grpSpPr>
      <p:sp>
        <p:nvSpPr>
          <p:cNvPr id="18" name="Rectangle 17"/>
          <p:cNvSpPr/>
          <p:nvPr/>
        </p:nvSpPr>
        <p:spPr>
          <a:xfrm>
            <a:off x="284163" y="444728"/>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
        <p:nvSpPr>
          <p:cNvPr id="8" name="Picture Placeholder 7"/>
          <p:cNvSpPr>
            <a:spLocks noGrp="1"/>
          </p:cNvSpPr>
          <p:nvPr>
            <p:ph type="pic" sz="quarter" idx="13"/>
          </p:nvPr>
        </p:nvSpPr>
        <p:spPr>
          <a:xfrm>
            <a:off x="284162" y="2017058"/>
            <a:ext cx="8574087" cy="4377391"/>
          </a:xfrm>
        </p:spPr>
        <p:txBody>
          <a:bodyPr/>
          <a:lstStyle>
            <a:lvl1pPr>
              <a:buNone/>
              <a:defRPr/>
            </a:lvl1pPr>
          </a:lstStyle>
          <a:p>
            <a:r>
              <a:rPr lang="en-US" smtClean="0"/>
              <a:t>Sleep de afbeelding naar de tijdelijke aanduiding of klik op het pictogram als u een afbeelding wilt toevoegen</a:t>
            </a:r>
            <a:endParaRPr/>
          </a:p>
        </p:txBody>
      </p:sp>
      <p:sp>
        <p:nvSpPr>
          <p:cNvPr id="3" name="Subtitle 2"/>
          <p:cNvSpPr>
            <a:spLocks noGrp="1"/>
          </p:cNvSpPr>
          <p:nvPr>
            <p:ph type="subTitle" idx="1"/>
          </p:nvPr>
        </p:nvSpPr>
        <p:spPr>
          <a:xfrm>
            <a:off x="472420" y="1532965"/>
            <a:ext cx="7754284" cy="484094"/>
          </a:xfrm>
        </p:spPr>
        <p:txBody>
          <a:bodyPr>
            <a:normAutofit/>
          </a:bodyPr>
          <a:lstStyle>
            <a:lvl1pPr marL="0" indent="0" algn="l">
              <a:lnSpc>
                <a:spcPct val="100000"/>
              </a:lnSpc>
              <a:spcBef>
                <a:spcPts val="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Klik om de titelstijl van het model te bewerken</a:t>
            </a:r>
            <a:endParaRPr dirty="0"/>
          </a:p>
        </p:txBody>
      </p:sp>
      <p:grpSp>
        <p:nvGrpSpPr>
          <p:cNvPr id="7" name="Group 16"/>
          <p:cNvGrpSpPr/>
          <p:nvPr/>
        </p:nvGrpSpPr>
        <p:grpSpPr>
          <a:xfrm>
            <a:off x="284163" y="1906542"/>
            <a:ext cx="8576373" cy="137411"/>
            <a:chOff x="284163" y="1759424"/>
            <a:chExt cx="8576373" cy="137411"/>
          </a:xfrm>
        </p:grpSpPr>
        <p:sp>
          <p:nvSpPr>
            <p:cNvPr id="11" name="Rectangle 10"/>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Rectangle 12"/>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9" name="TextBox 18"/>
          <p:cNvSpPr txBox="1"/>
          <p:nvPr/>
        </p:nvSpPr>
        <p:spPr>
          <a:xfrm>
            <a:off x="8230889" y="444728"/>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ctrTitle"/>
          </p:nvPr>
        </p:nvSpPr>
        <p:spPr>
          <a:xfrm>
            <a:off x="418633" y="444728"/>
            <a:ext cx="7810967" cy="1088237"/>
          </a:xfrm>
          <a:noFill/>
        </p:spPr>
        <p:txBody>
          <a:bodyPr bIns="45720" anchor="b" anchorCtr="0">
            <a:normAutofit/>
          </a:bodyPr>
          <a:lstStyle>
            <a:lvl1pPr algn="l">
              <a:lnSpc>
                <a:spcPts val="4600"/>
              </a:lnSpc>
              <a:defRPr/>
            </a:lvl1pPr>
          </a:lstStyle>
          <a:p>
            <a:r>
              <a:rPr lang="en-US" smtClean="0"/>
              <a:t>Titelstijl van model bewerken</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8" name="Rectangle 7"/>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TextBox 12"/>
          <p:cNvSpPr txBox="1"/>
          <p:nvPr/>
        </p:nvSpPr>
        <p:spPr>
          <a:xfrm>
            <a:off x="8230889" y="4801575"/>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title"/>
          </p:nvPr>
        </p:nvSpPr>
        <p:spPr>
          <a:xfrm>
            <a:off x="429768" y="4814125"/>
            <a:ext cx="7772400" cy="1051560"/>
          </a:xfrm>
          <a:noFill/>
        </p:spPr>
        <p:txBody>
          <a:bodyPr vert="horz" lIns="91440" tIns="45720" rIns="91440" bIns="45720" rtlCol="0" anchor="b" anchorCtr="0">
            <a:normAutofit/>
          </a:bodyPr>
          <a:lstStyle>
            <a:lvl1pPr algn="l" defTabSz="914400" rtl="0" eaLnBrk="1" latinLnBrk="0" hangingPunct="1">
              <a:spcBef>
                <a:spcPct val="0"/>
              </a:spcBef>
              <a:buNone/>
              <a:defRPr sz="4200" b="0" i="0" kern="1200" cap="none" baseline="0">
                <a:solidFill>
                  <a:schemeClr val="bg1"/>
                </a:solidFill>
                <a:latin typeface="+mj-lt"/>
                <a:ea typeface="+mj-ea"/>
                <a:cs typeface="+mj-cs"/>
              </a:defRPr>
            </a:lvl1pPr>
          </a:lstStyle>
          <a:p>
            <a:r>
              <a:rPr lang="en-US" smtClean="0"/>
              <a:t>Titelstijl van model bewerken</a:t>
            </a:r>
            <a:endParaRPr/>
          </a:p>
        </p:txBody>
      </p:sp>
      <p:sp>
        <p:nvSpPr>
          <p:cNvPr id="3" name="Text Placeholder 2"/>
          <p:cNvSpPr>
            <a:spLocks noGrp="1"/>
          </p:cNvSpPr>
          <p:nvPr>
            <p:ph type="body" idx="1"/>
          </p:nvPr>
        </p:nvSpPr>
        <p:spPr>
          <a:xfrm>
            <a:off x="475488" y="5861304"/>
            <a:ext cx="7735824" cy="402336"/>
          </a:xfrm>
        </p:spPr>
        <p:txBody>
          <a:bodyPr vert="horz" lIns="91440" tIns="45720" rIns="91440" bIns="45720" rtlCol="0" anchor="t" anchorCtr="0">
            <a:normAutofit/>
          </a:bodyPr>
          <a:lstStyle>
            <a:lvl1pPr marL="0" indent="0">
              <a:spcBef>
                <a:spcPts val="0"/>
              </a:spcBef>
              <a:buNone/>
              <a:defRPr sz="18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Clr>
                <a:schemeClr val="bg1">
                  <a:lumMod val="65000"/>
                </a:schemeClr>
              </a:buClr>
              <a:buSzPct val="90000"/>
              <a:buFont typeface="Wingdings" pitchFamily="2" charset="2"/>
              <a:buNone/>
            </a:pPr>
            <a:r>
              <a:rPr lang="en-US" smtClean="0"/>
              <a:t>Klik om de tekststijl van het model te bewerken</a:t>
            </a:r>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e met afbeelding">
    <p:spTree>
      <p:nvGrpSpPr>
        <p:cNvPr id="1" name=""/>
        <p:cNvGrpSpPr/>
        <p:nvPr/>
      </p:nvGrpSpPr>
      <p:grpSpPr>
        <a:xfrm>
          <a:off x="0" y="0"/>
          <a:ext cx="0" cy="0"/>
          <a:chOff x="0" y="0"/>
          <a:chExt cx="0" cy="0"/>
        </a:xfrm>
      </p:grpSpPr>
      <p:sp>
        <p:nvSpPr>
          <p:cNvPr id="13" name="Picture Placeholder 7"/>
          <p:cNvSpPr>
            <a:spLocks noGrp="1"/>
          </p:cNvSpPr>
          <p:nvPr>
            <p:ph type="pic" sz="quarter" idx="13"/>
          </p:nvPr>
        </p:nvSpPr>
        <p:spPr>
          <a:xfrm>
            <a:off x="284162" y="443754"/>
            <a:ext cx="8574087" cy="4370293"/>
          </a:xfrm>
        </p:spPr>
        <p:txBody>
          <a:bodyPr/>
          <a:lstStyle>
            <a:lvl1pPr>
              <a:buNone/>
              <a:defRPr/>
            </a:lvl1pPr>
          </a:lstStyle>
          <a:p>
            <a:r>
              <a:rPr lang="en-US" smtClean="0"/>
              <a:t>Sleep de afbeelding naar de tijdelijke aanduiding of klik op het pictogram als u een afbeelding wilt toevoegen</a:t>
            </a:r>
            <a:endParaRPr/>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
        <p:nvSpPr>
          <p:cNvPr id="7" name="Rectangle 6"/>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8" name="Group 7"/>
          <p:cNvGrpSpPr/>
          <p:nvPr/>
        </p:nvGrpSpPr>
        <p:grpSpPr>
          <a:xfrm>
            <a:off x="284163" y="6263389"/>
            <a:ext cx="8576373" cy="137411"/>
            <a:chOff x="284163" y="1759424"/>
            <a:chExt cx="8576373" cy="137411"/>
          </a:xfrm>
        </p:grpSpPr>
        <p:sp>
          <p:nvSpPr>
            <p:cNvPr id="9" name="Rectangle 8"/>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TextBox 11"/>
          <p:cNvSpPr txBox="1"/>
          <p:nvPr/>
        </p:nvSpPr>
        <p:spPr>
          <a:xfrm>
            <a:off x="8230889" y="4801575"/>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title"/>
          </p:nvPr>
        </p:nvSpPr>
        <p:spPr>
          <a:xfrm>
            <a:off x="430306" y="4814047"/>
            <a:ext cx="7772400" cy="1048871"/>
          </a:xfrm>
          <a:noFill/>
        </p:spPr>
        <p:txBody>
          <a:bodyPr anchor="b" anchorCtr="0">
            <a:normAutofit/>
          </a:bodyPr>
          <a:lstStyle>
            <a:lvl1pPr algn="l">
              <a:defRPr sz="4200" b="0" i="0" cap="none" baseline="0"/>
            </a:lvl1pPr>
          </a:lstStyle>
          <a:p>
            <a:r>
              <a:rPr lang="en-US" smtClean="0"/>
              <a:t>Titelstijl van model bewerken</a:t>
            </a:r>
            <a:endParaRPr/>
          </a:p>
        </p:txBody>
      </p:sp>
      <p:sp>
        <p:nvSpPr>
          <p:cNvPr id="3" name="Text Placeholder 2"/>
          <p:cNvSpPr>
            <a:spLocks noGrp="1"/>
          </p:cNvSpPr>
          <p:nvPr>
            <p:ph type="body" idx="1"/>
          </p:nvPr>
        </p:nvSpPr>
        <p:spPr>
          <a:xfrm>
            <a:off x="470647" y="5862918"/>
            <a:ext cx="7732059" cy="403412"/>
          </a:xfrm>
        </p:spPr>
        <p:txBody>
          <a:bodyPr anchor="t" anchorCtr="0">
            <a:normAutofit/>
          </a:bodyPr>
          <a:lstStyle>
            <a:lvl1pPr marL="0" indent="0">
              <a:spcBef>
                <a:spcPts val="0"/>
              </a:spcBef>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Klik om de tekststijl van het model te bewerken</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ee objecten">
    <p:spTree>
      <p:nvGrpSpPr>
        <p:cNvPr id="1" name=""/>
        <p:cNvGrpSpPr/>
        <p:nvPr/>
      </p:nvGrpSpPr>
      <p:grpSpPr>
        <a:xfrm>
          <a:off x="0" y="0"/>
          <a:ext cx="0" cy="0"/>
          <a:chOff x="0" y="0"/>
          <a:chExt cx="0" cy="0"/>
        </a:xfrm>
      </p:grpSpPr>
      <p:sp>
        <p:nvSpPr>
          <p:cNvPr id="8" name="Rectangle 7"/>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8"/>
          <p:cNvGrpSpPr/>
          <p:nvPr/>
        </p:nvGrpSpPr>
        <p:grpSpPr>
          <a:xfrm>
            <a:off x="284163" y="1577847"/>
            <a:ext cx="8576373" cy="137411"/>
            <a:chOff x="284163" y="1577847"/>
            <a:chExt cx="8576373" cy="137411"/>
          </a:xfrm>
        </p:grpSpPr>
        <p:sp>
          <p:nvSpPr>
            <p:cNvPr id="10" name="Rectangle 9"/>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Titelstijl van model bewerken</a:t>
            </a:r>
            <a:endParaRPr/>
          </a:p>
        </p:txBody>
      </p:sp>
      <p:sp>
        <p:nvSpPr>
          <p:cNvPr id="3" name="Content Placeholder 2"/>
          <p:cNvSpPr>
            <a:spLocks noGrp="1"/>
          </p:cNvSpPr>
          <p:nvPr>
            <p:ph sz="half" idx="1"/>
          </p:nvPr>
        </p:nvSpPr>
        <p:spPr>
          <a:xfrm>
            <a:off x="403412" y="2151063"/>
            <a:ext cx="3931920" cy="39751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Content Placeholder 3"/>
          <p:cNvSpPr>
            <a:spLocks noGrp="1"/>
          </p:cNvSpPr>
          <p:nvPr>
            <p:ph sz="half" idx="2"/>
          </p:nvPr>
        </p:nvSpPr>
        <p:spPr>
          <a:xfrm>
            <a:off x="4778188" y="2151063"/>
            <a:ext cx="3931920" cy="39751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10" name="Rectangle 9"/>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a:off x="284163" y="1577847"/>
            <a:ext cx="8576373" cy="137411"/>
            <a:chOff x="284163" y="1577847"/>
            <a:chExt cx="8576373" cy="137411"/>
          </a:xfrm>
        </p:grpSpPr>
        <p:sp>
          <p:nvSpPr>
            <p:cNvPr id="12" name="Rectangle 11"/>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Rectangle 12"/>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Rectangle 13"/>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lvl1pPr>
              <a:defRPr/>
            </a:lvl1pPr>
          </a:lstStyle>
          <a:p>
            <a:r>
              <a:rPr lang="en-US" smtClean="0"/>
              <a:t>Titelstijl van model bewerken</a:t>
            </a:r>
            <a:endParaRPr/>
          </a:p>
        </p:txBody>
      </p:sp>
      <p:sp>
        <p:nvSpPr>
          <p:cNvPr id="3" name="Text Placeholder 2"/>
          <p:cNvSpPr>
            <a:spLocks noGrp="1"/>
          </p:cNvSpPr>
          <p:nvPr>
            <p:ph type="body" idx="1"/>
          </p:nvPr>
        </p:nvSpPr>
        <p:spPr>
          <a:xfrm>
            <a:off x="403412" y="1735138"/>
            <a:ext cx="3931920" cy="833250"/>
          </a:xfrm>
        </p:spPr>
        <p:txBody>
          <a:bodyPr anchor="b">
            <a:noAutofit/>
          </a:bodyPr>
          <a:lstStyle>
            <a:lvl1pPr marL="0" indent="0" algn="ctr">
              <a:lnSpc>
                <a:spcPct val="100000"/>
              </a:lnSpc>
              <a:spcBef>
                <a:spcPts val="600"/>
              </a:spcBef>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Klik om de tekststijl van het model te bewerken</a:t>
            </a:r>
          </a:p>
        </p:txBody>
      </p:sp>
      <p:sp>
        <p:nvSpPr>
          <p:cNvPr id="4" name="Content Placeholder 3"/>
          <p:cNvSpPr>
            <a:spLocks noGrp="1"/>
          </p:cNvSpPr>
          <p:nvPr>
            <p:ph sz="half" idx="2"/>
          </p:nvPr>
        </p:nvSpPr>
        <p:spPr>
          <a:xfrm>
            <a:off x="403412" y="2590800"/>
            <a:ext cx="3931920" cy="3535362"/>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5" name="Text Placeholder 4"/>
          <p:cNvSpPr>
            <a:spLocks noGrp="1"/>
          </p:cNvSpPr>
          <p:nvPr>
            <p:ph type="body" sz="quarter" idx="3"/>
          </p:nvPr>
        </p:nvSpPr>
        <p:spPr>
          <a:xfrm>
            <a:off x="4779495" y="1735138"/>
            <a:ext cx="3931920" cy="833250"/>
          </a:xfrm>
        </p:spPr>
        <p:txBody>
          <a:bodyPr anchor="b">
            <a:noAutofit/>
          </a:bodyPr>
          <a:lstStyle>
            <a:lvl1pPr marL="0" indent="0" algn="ctr">
              <a:lnSpc>
                <a:spcPct val="100000"/>
              </a:lnSpc>
              <a:spcBef>
                <a:spcPts val="600"/>
              </a:spcBef>
              <a:buNone/>
              <a:defRPr sz="26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Klik om de tekststijl van het model te bewerken</a:t>
            </a:r>
          </a:p>
        </p:txBody>
      </p:sp>
      <p:sp>
        <p:nvSpPr>
          <p:cNvPr id="6" name="Content Placeholder 5"/>
          <p:cNvSpPr>
            <a:spLocks noGrp="1"/>
          </p:cNvSpPr>
          <p:nvPr>
            <p:ph sz="quarter" idx="4"/>
          </p:nvPr>
        </p:nvSpPr>
        <p:spPr>
          <a:xfrm>
            <a:off x="4779495" y="2590800"/>
            <a:ext cx="3931920" cy="3535362"/>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7" name="Date Placeholder 6"/>
          <p:cNvSpPr>
            <a:spLocks noGrp="1"/>
          </p:cNvSpPr>
          <p:nvPr>
            <p:ph type="dt" sz="half" idx="10"/>
          </p:nvPr>
        </p:nvSpPr>
        <p:spPr/>
        <p:txBody>
          <a:bodyPr/>
          <a:lstStyle/>
          <a:p>
            <a:fld id="{4251665B-C24A-4702-B522-6A4334602E03}" type="datetimeFigureOut">
              <a:rPr lang="en-US" smtClean="0"/>
              <a:t>14-12-13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6" name="Rectangle 5"/>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7" name="Group 6"/>
          <p:cNvGrpSpPr/>
          <p:nvPr/>
        </p:nvGrpSpPr>
        <p:grpSpPr>
          <a:xfrm>
            <a:off x="284163" y="1577847"/>
            <a:ext cx="8576373" cy="137411"/>
            <a:chOff x="284163" y="1577847"/>
            <a:chExt cx="8576373" cy="137411"/>
          </a:xfrm>
        </p:grpSpPr>
        <p:sp>
          <p:nvSpPr>
            <p:cNvPr id="8" name="Rectangle 7"/>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Titelstijl van model bewerken</a:t>
            </a:r>
            <a:endParaRPr/>
          </a:p>
        </p:txBody>
      </p:sp>
      <p:sp>
        <p:nvSpPr>
          <p:cNvPr id="3" name="Date Placeholder 2"/>
          <p:cNvSpPr>
            <a:spLocks noGrp="1"/>
          </p:cNvSpPr>
          <p:nvPr>
            <p:ph type="dt" sz="half" idx="10"/>
          </p:nvPr>
        </p:nvSpPr>
        <p:spPr/>
        <p:txBody>
          <a:bodyPr/>
          <a:lstStyle/>
          <a:p>
            <a:fld id="{4251665B-C24A-4702-B522-6A4334602E03}" type="datetimeFigureOut">
              <a:rPr lang="en-US" smtClean="0"/>
              <a:t>14-12-13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1665B-C24A-4702-B522-6A4334602E03}" type="datetimeFigureOut">
              <a:rPr lang="en-US" smtClean="0"/>
              <a:t>14-12-13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D889E0-CAB2-4699-909D-B9A88D47ACBE}" type="slidenum">
              <a:rPr lang="en-US" smtClean="0"/>
              <a:t>‹nr.›</a:t>
            </a:fld>
            <a:endParaRPr lang="en-US"/>
          </a:p>
        </p:txBody>
      </p:sp>
      <p:grpSp>
        <p:nvGrpSpPr>
          <p:cNvPr id="5" name="Group 4"/>
          <p:cNvGrpSpPr/>
          <p:nvPr/>
        </p:nvGrpSpPr>
        <p:grpSpPr>
          <a:xfrm>
            <a:off x="284163" y="452718"/>
            <a:ext cx="8576373" cy="137411"/>
            <a:chOff x="284163" y="1577847"/>
            <a:chExt cx="8576373" cy="137411"/>
          </a:xfrm>
        </p:grpSpPr>
        <p:sp>
          <p:nvSpPr>
            <p:cNvPr id="6" name="Rectangle 5"/>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 name="Rectangle 6"/>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le 1"/>
          <p:cNvSpPr>
            <a:spLocks noGrp="1"/>
          </p:cNvSpPr>
          <p:nvPr>
            <p:ph type="title"/>
          </p:nvPr>
        </p:nvSpPr>
        <p:spPr>
          <a:xfrm>
            <a:off x="268941" y="1298762"/>
            <a:ext cx="4069080" cy="1162050"/>
          </a:xfrm>
          <a:noFill/>
        </p:spPr>
        <p:txBody>
          <a:bodyPr anchor="b">
            <a:noAutofit/>
          </a:bodyPr>
          <a:lstStyle>
            <a:lvl1pPr algn="ctr">
              <a:defRPr sz="3200" b="1">
                <a:solidFill>
                  <a:schemeClr val="accent2"/>
                </a:solidFill>
              </a:defRPr>
            </a:lvl1pPr>
          </a:lstStyle>
          <a:p>
            <a:r>
              <a:rPr lang="en-US" smtClean="0"/>
              <a:t>Titelstijl van model bewerken</a:t>
            </a:r>
            <a:endParaRPr/>
          </a:p>
        </p:txBody>
      </p:sp>
      <p:sp>
        <p:nvSpPr>
          <p:cNvPr id="3" name="Content Placeholder 2"/>
          <p:cNvSpPr>
            <a:spLocks noGrp="1"/>
          </p:cNvSpPr>
          <p:nvPr>
            <p:ph idx="1"/>
          </p:nvPr>
        </p:nvSpPr>
        <p:spPr>
          <a:xfrm>
            <a:off x="4783567" y="914400"/>
            <a:ext cx="4069080" cy="5211763"/>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Text Placeholder 3"/>
          <p:cNvSpPr>
            <a:spLocks noGrp="1"/>
          </p:cNvSpPr>
          <p:nvPr>
            <p:ph type="body" sz="half" idx="2"/>
          </p:nvPr>
        </p:nvSpPr>
        <p:spPr>
          <a:xfrm>
            <a:off x="268941" y="2456329"/>
            <a:ext cx="4069080" cy="318247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Klik om de tekststijl van het model te bewerken</a:t>
            </a:r>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grpSp>
        <p:nvGrpSpPr>
          <p:cNvPr id="8" name="Group 7"/>
          <p:cNvGrpSpPr/>
          <p:nvPr/>
        </p:nvGrpSpPr>
        <p:grpSpPr>
          <a:xfrm>
            <a:off x="284163" y="452718"/>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8" name="Rectangle 7"/>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63071" y="4800600"/>
            <a:ext cx="8360242" cy="566738"/>
          </a:xfrm>
          <a:noFill/>
        </p:spPr>
        <p:txBody>
          <a:bodyPr vert="horz" lIns="91440" tIns="45720" rIns="91440" bIns="45720" rtlCol="0" anchor="b" anchorCtr="0">
            <a:normAutofit/>
          </a:bodyPr>
          <a:lstStyle>
            <a:lvl1pPr algn="l" defTabSz="914400" rtl="0" eaLnBrk="1" latinLnBrk="0" hangingPunct="1">
              <a:spcBef>
                <a:spcPct val="0"/>
              </a:spcBef>
              <a:buNone/>
              <a:defRPr sz="2800" b="0" i="0" kern="1200" cap="none" baseline="0">
                <a:solidFill>
                  <a:schemeClr val="bg1"/>
                </a:solidFill>
                <a:latin typeface="+mj-lt"/>
                <a:ea typeface="+mj-ea"/>
                <a:cs typeface="+mj-cs"/>
              </a:defRPr>
            </a:lvl1pPr>
          </a:lstStyle>
          <a:p>
            <a:r>
              <a:rPr lang="en-US" smtClean="0"/>
              <a:t>Titelstijl van model bewerken</a:t>
            </a:r>
            <a:endParaRPr/>
          </a:p>
        </p:txBody>
      </p:sp>
      <p:sp>
        <p:nvSpPr>
          <p:cNvPr id="3" name="Picture Placeholder 2"/>
          <p:cNvSpPr>
            <a:spLocks noGrp="1"/>
          </p:cNvSpPr>
          <p:nvPr>
            <p:ph type="pic" idx="1"/>
          </p:nvPr>
        </p:nvSpPr>
        <p:spPr>
          <a:xfrm>
            <a:off x="284163" y="457199"/>
            <a:ext cx="8577072" cy="435254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Sleep de afbeelding naar de tijdelijke aanduiding of klik op het pictogram als u een afbeelding wilt toevoegen</a:t>
            </a:r>
            <a:endParaRPr/>
          </a:p>
        </p:txBody>
      </p:sp>
      <p:sp>
        <p:nvSpPr>
          <p:cNvPr id="4" name="Text Placeholder 3"/>
          <p:cNvSpPr>
            <a:spLocks noGrp="1"/>
          </p:cNvSpPr>
          <p:nvPr>
            <p:ph type="body" sz="half" idx="2"/>
          </p:nvPr>
        </p:nvSpPr>
        <p:spPr>
          <a:xfrm>
            <a:off x="419099" y="5367338"/>
            <a:ext cx="8304213" cy="804862"/>
          </a:xfrm>
        </p:spPr>
        <p:txBody>
          <a:bodyPr/>
          <a:lstStyle>
            <a:lvl1pPr marL="0" indent="0">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Klik om de tekststijl van het model te bewerken</a:t>
            </a:r>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Afbeelding met bijschrift, alt.">
    <p:spTree>
      <p:nvGrpSpPr>
        <p:cNvPr id="1" name=""/>
        <p:cNvGrpSpPr/>
        <p:nvPr/>
      </p:nvGrpSpPr>
      <p:grpSpPr>
        <a:xfrm>
          <a:off x="0" y="0"/>
          <a:ext cx="0" cy="0"/>
          <a:chOff x="0" y="0"/>
          <a:chExt cx="0" cy="0"/>
        </a:xfrm>
      </p:grpSpPr>
      <p:grpSp>
        <p:nvGrpSpPr>
          <p:cNvPr id="8" name="Group 8"/>
          <p:cNvGrpSpPr/>
          <p:nvPr/>
        </p:nvGrpSpPr>
        <p:grpSpPr>
          <a:xfrm>
            <a:off x="284163" y="4280647"/>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63071" y="4778189"/>
            <a:ext cx="8360242" cy="566738"/>
          </a:xfrm>
          <a:noFill/>
        </p:spPr>
        <p:txBody>
          <a:bodyPr anchor="b">
            <a:normAutofit/>
          </a:bodyPr>
          <a:lstStyle>
            <a:lvl1pPr algn="l">
              <a:defRPr sz="2800" b="0">
                <a:solidFill>
                  <a:schemeClr val="accent2"/>
                </a:solidFill>
              </a:defRPr>
            </a:lvl1pPr>
          </a:lstStyle>
          <a:p>
            <a:r>
              <a:rPr lang="en-US" smtClean="0"/>
              <a:t>Titelstijl van model bewerken</a:t>
            </a:r>
            <a:endParaRPr/>
          </a:p>
        </p:txBody>
      </p:sp>
      <p:sp>
        <p:nvSpPr>
          <p:cNvPr id="3" name="Picture Placeholder 2"/>
          <p:cNvSpPr>
            <a:spLocks noGrp="1"/>
          </p:cNvSpPr>
          <p:nvPr>
            <p:ph type="pic" idx="1"/>
          </p:nvPr>
        </p:nvSpPr>
        <p:spPr>
          <a:xfrm>
            <a:off x="284163" y="457200"/>
            <a:ext cx="8577072" cy="382219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Sleep de afbeelding naar de tijdelijke aanduiding of klik op het pictogram als u een afbeelding wilt toevoegen</a:t>
            </a:r>
            <a:endParaRPr/>
          </a:p>
        </p:txBody>
      </p:sp>
      <p:sp>
        <p:nvSpPr>
          <p:cNvPr id="4" name="Text Placeholder 3"/>
          <p:cNvSpPr>
            <a:spLocks noGrp="1"/>
          </p:cNvSpPr>
          <p:nvPr>
            <p:ph type="body" sz="half" idx="2"/>
          </p:nvPr>
        </p:nvSpPr>
        <p:spPr>
          <a:xfrm>
            <a:off x="419099" y="5344927"/>
            <a:ext cx="8304213" cy="804862"/>
          </a:xfrm>
          <a:noFill/>
        </p:spPr>
        <p:txBody>
          <a:bodyPr/>
          <a:lstStyle>
            <a:lvl1pPr marL="0" indent="0">
              <a:spcBef>
                <a:spcPts val="0"/>
              </a:spcBef>
              <a:buNone/>
              <a:defRPr sz="1400">
                <a:solidFill>
                  <a:schemeClr val="tx1">
                    <a:lumMod val="85000"/>
                    <a:lumOff val="1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Klik om de tekststijl van het model te bewerken</a:t>
            </a:r>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Inhoud, afbeelding en bijschrif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7600" y="914400"/>
            <a:ext cx="5195047" cy="5211763"/>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sp>
        <p:nvSpPr>
          <p:cNvPr id="12" name="Rectangle 11"/>
          <p:cNvSpPr/>
          <p:nvPr/>
        </p:nvSpPr>
        <p:spPr>
          <a:xfrm>
            <a:off x="284163" y="4267200"/>
            <a:ext cx="2743200" cy="2120153"/>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sp>
        <p:nvSpPr>
          <p:cNvPr id="4" name="Text Placeholder 3"/>
          <p:cNvSpPr>
            <a:spLocks noGrp="1"/>
          </p:cNvSpPr>
          <p:nvPr>
            <p:ph type="body" sz="half" idx="2"/>
          </p:nvPr>
        </p:nvSpPr>
        <p:spPr>
          <a:xfrm>
            <a:off x="419101" y="4953001"/>
            <a:ext cx="2472017" cy="1246094"/>
          </a:xfrm>
        </p:spPr>
        <p:txBody>
          <a:bodyPr>
            <a:normAutofit/>
          </a:bodyPr>
          <a:lstStyle>
            <a:lvl1pPr marL="0" indent="0" algn="l">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Klik om de tekststijl van het model te bewerken</a:t>
            </a:r>
          </a:p>
        </p:txBody>
      </p:sp>
      <p:sp>
        <p:nvSpPr>
          <p:cNvPr id="2" name="Title 1"/>
          <p:cNvSpPr>
            <a:spLocks noGrp="1"/>
          </p:cNvSpPr>
          <p:nvPr>
            <p:ph type="title"/>
          </p:nvPr>
        </p:nvSpPr>
        <p:spPr>
          <a:xfrm>
            <a:off x="410764" y="4419600"/>
            <a:ext cx="2475395" cy="510988"/>
          </a:xfrm>
          <a:noFill/>
        </p:spPr>
        <p:txBody>
          <a:bodyPr anchor="b">
            <a:normAutofit/>
          </a:bodyPr>
          <a:lstStyle>
            <a:lvl1pPr algn="l">
              <a:defRPr sz="2000" b="1">
                <a:solidFill>
                  <a:schemeClr val="bg1"/>
                </a:solidFill>
              </a:defRPr>
            </a:lvl1pPr>
          </a:lstStyle>
          <a:p>
            <a:r>
              <a:rPr lang="en-US" smtClean="0"/>
              <a:t>Titelstijl van model bewerken</a:t>
            </a:r>
            <a:endParaRPr/>
          </a:p>
        </p:txBody>
      </p:sp>
      <p:sp>
        <p:nvSpPr>
          <p:cNvPr id="14" name="Picture Placeholder 13"/>
          <p:cNvSpPr>
            <a:spLocks noGrp="1"/>
          </p:cNvSpPr>
          <p:nvPr>
            <p:ph type="pic" sz="quarter" idx="13"/>
          </p:nvPr>
        </p:nvSpPr>
        <p:spPr>
          <a:xfrm>
            <a:off x="284164" y="594360"/>
            <a:ext cx="2743200" cy="3675888"/>
          </a:xfrm>
        </p:spPr>
        <p:txBody>
          <a:bodyPr/>
          <a:lstStyle>
            <a:lvl1pPr>
              <a:buNone/>
              <a:defRPr/>
            </a:lvl1pPr>
          </a:lstStyle>
          <a:p>
            <a:r>
              <a:rPr lang="en-US" smtClean="0"/>
              <a:t>Sleep de afbeelding naar de tijdelijke aanduiding of klik op het pictogram als u een afbeelding wilt toevoegen</a:t>
            </a:r>
            <a:endParaRPr/>
          </a:p>
        </p:txBody>
      </p:sp>
      <p:grpSp>
        <p:nvGrpSpPr>
          <p:cNvPr id="8" name="Group 14"/>
          <p:cNvGrpSpPr/>
          <p:nvPr/>
        </p:nvGrpSpPr>
        <p:grpSpPr>
          <a:xfrm>
            <a:off x="284163" y="461682"/>
            <a:ext cx="8576373" cy="137411"/>
            <a:chOff x="284163" y="1759424"/>
            <a:chExt cx="8576373" cy="137411"/>
          </a:xfrm>
        </p:grpSpPr>
        <p:sp>
          <p:nvSpPr>
            <p:cNvPr id="16" name="Rectangle 15"/>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Rectangle 16"/>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17"/>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3 afbeeldingen met bijschrift">
    <p:spTree>
      <p:nvGrpSpPr>
        <p:cNvPr id="1" name=""/>
        <p:cNvGrpSpPr/>
        <p:nvPr/>
      </p:nvGrpSpPr>
      <p:grpSpPr>
        <a:xfrm>
          <a:off x="0" y="0"/>
          <a:ext cx="0" cy="0"/>
          <a:chOff x="0" y="0"/>
          <a:chExt cx="0" cy="0"/>
        </a:xfrm>
      </p:grpSpPr>
      <p:sp>
        <p:nvSpPr>
          <p:cNvPr id="8" name="Rectangle 7"/>
          <p:cNvSpPr/>
          <p:nvPr/>
        </p:nvSpPr>
        <p:spPr>
          <a:xfrm>
            <a:off x="3021013" y="4801575"/>
            <a:ext cx="583723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031661" y="4800600"/>
            <a:ext cx="5691651" cy="566738"/>
          </a:xfrm>
          <a:noFill/>
        </p:spPr>
        <p:txBody>
          <a:bodyPr vert="horz" lIns="91440" tIns="45720" rIns="91440" bIns="45720" rtlCol="0" anchor="b" anchorCtr="0">
            <a:normAutofit/>
          </a:bodyPr>
          <a:lstStyle>
            <a:lvl1pPr algn="l" defTabSz="914400" rtl="0" eaLnBrk="1" latinLnBrk="0" hangingPunct="1">
              <a:spcBef>
                <a:spcPct val="0"/>
              </a:spcBef>
              <a:buNone/>
              <a:defRPr sz="2800" b="0" i="0" kern="1200" cap="none" baseline="0">
                <a:solidFill>
                  <a:schemeClr val="bg1"/>
                </a:solidFill>
                <a:latin typeface="+mj-lt"/>
                <a:ea typeface="+mj-ea"/>
                <a:cs typeface="+mj-cs"/>
              </a:defRPr>
            </a:lvl1pPr>
          </a:lstStyle>
          <a:p>
            <a:r>
              <a:rPr lang="en-US" smtClean="0"/>
              <a:t>Titelstijl van model bewerken</a:t>
            </a:r>
            <a:endParaRPr/>
          </a:p>
        </p:txBody>
      </p:sp>
      <p:sp>
        <p:nvSpPr>
          <p:cNvPr id="3" name="Picture Placeholder 2"/>
          <p:cNvSpPr>
            <a:spLocks noGrp="1"/>
          </p:cNvSpPr>
          <p:nvPr>
            <p:ph type="pic" idx="1"/>
          </p:nvPr>
        </p:nvSpPr>
        <p:spPr>
          <a:xfrm>
            <a:off x="3021014" y="457199"/>
            <a:ext cx="5833872" cy="4352544"/>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Sleep de afbeelding naar de tijdelijke aanduiding of klik op het pictogram als u een afbeelding wilt toevoegen</a:t>
            </a:r>
            <a:endParaRPr/>
          </a:p>
        </p:txBody>
      </p:sp>
      <p:sp>
        <p:nvSpPr>
          <p:cNvPr id="4" name="Text Placeholder 3"/>
          <p:cNvSpPr>
            <a:spLocks noGrp="1"/>
          </p:cNvSpPr>
          <p:nvPr>
            <p:ph type="body" sz="half" idx="2"/>
          </p:nvPr>
        </p:nvSpPr>
        <p:spPr>
          <a:xfrm>
            <a:off x="3069805" y="5367338"/>
            <a:ext cx="5653507" cy="804862"/>
          </a:xfrm>
        </p:spPr>
        <p:txBody>
          <a:bodyPr/>
          <a:lstStyle>
            <a:lvl1pPr marL="0" indent="0">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Klik om de tekststijl van het model te bewerken</a:t>
            </a:r>
          </a:p>
        </p:txBody>
      </p:sp>
      <p:sp>
        <p:nvSpPr>
          <p:cNvPr id="5" name="Date Placeholder 4"/>
          <p:cNvSpPr>
            <a:spLocks noGrp="1"/>
          </p:cNvSpPr>
          <p:nvPr>
            <p:ph type="dt" sz="half" idx="10"/>
          </p:nvPr>
        </p:nvSpPr>
        <p:spPr/>
        <p:txBody>
          <a:bodyPr/>
          <a:lstStyle/>
          <a:p>
            <a:fld id="{4251665B-C24A-4702-B522-6A4334602E03}" type="datetimeFigureOut">
              <a:rPr lang="en-US" smtClean="0"/>
              <a:t>14-12-13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889E0-CAB2-4699-909D-B9A88D47ACBE}" type="slidenum">
              <a:rPr lang="en-US" smtClean="0"/>
              <a:t>‹nr.›</a:t>
            </a:fld>
            <a:endParaRPr lang="en-US"/>
          </a:p>
        </p:txBody>
      </p:sp>
      <p:sp>
        <p:nvSpPr>
          <p:cNvPr id="13" name="Picture Placeholder 2"/>
          <p:cNvSpPr>
            <a:spLocks noGrp="1"/>
          </p:cNvSpPr>
          <p:nvPr>
            <p:ph type="pic" idx="13"/>
          </p:nvPr>
        </p:nvSpPr>
        <p:spPr>
          <a:xfrm>
            <a:off x="284164" y="457200"/>
            <a:ext cx="2736850" cy="290779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Sleep de afbeelding naar de tijdelijke aanduiding of klik op het pictogram als u een afbeelding wilt toevoegen</a:t>
            </a:r>
            <a:endParaRPr/>
          </a:p>
        </p:txBody>
      </p:sp>
      <p:sp>
        <p:nvSpPr>
          <p:cNvPr id="14" name="Picture Placeholder 2"/>
          <p:cNvSpPr>
            <a:spLocks noGrp="1"/>
          </p:cNvSpPr>
          <p:nvPr>
            <p:ph type="pic" idx="14"/>
          </p:nvPr>
        </p:nvSpPr>
        <p:spPr>
          <a:xfrm>
            <a:off x="284164" y="3364992"/>
            <a:ext cx="2736850" cy="2898648"/>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Sleep de afbeelding naar de tijdelijke aanduiding of klik op het pictogram als u een afbeelding wilt toevoegen</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7" name="Rectangle 6"/>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7"/>
          <p:cNvGrpSpPr/>
          <p:nvPr/>
        </p:nvGrpSpPr>
        <p:grpSpPr>
          <a:xfrm>
            <a:off x="284163" y="1577847"/>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Titelstijl van model bewerken</a:t>
            </a:r>
            <a:endParaRPr/>
          </a:p>
        </p:txBody>
      </p:sp>
      <p:sp>
        <p:nvSpPr>
          <p:cNvPr id="3" name="Vertical Text Placeholder 2"/>
          <p:cNvSpPr>
            <a:spLocks noGrp="1"/>
          </p:cNvSpPr>
          <p:nvPr>
            <p:ph type="body" orient="vert" idx="1"/>
          </p:nvPr>
        </p:nvSpPr>
        <p:spPr>
          <a:xfrm>
            <a:off x="284163" y="2133600"/>
            <a:ext cx="8574087" cy="4013200"/>
          </a:xfrm>
        </p:spPr>
        <p:txBody>
          <a:bodyPr vert="eaVert"/>
          <a:lstStyle>
            <a:lvl5pPr>
              <a:defRPr/>
            </a:lvl5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7" name="Rectangle 6"/>
          <p:cNvSpPr/>
          <p:nvPr/>
        </p:nvSpPr>
        <p:spPr>
          <a:xfrm rot="5400000">
            <a:off x="5313882" y="2857535"/>
            <a:ext cx="5934615"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695124" y="473075"/>
            <a:ext cx="969264" cy="5921375"/>
          </a:xfrm>
        </p:spPr>
        <p:txBody>
          <a:bodyPr vert="eaVert"/>
          <a:lstStyle>
            <a:lvl1pPr algn="l">
              <a:defRPr sz="3400"/>
            </a:lvl1pPr>
          </a:lstStyle>
          <a:p>
            <a:r>
              <a:rPr lang="en-US" smtClean="0"/>
              <a:t>Titelstijl van model bewerken</a:t>
            </a:r>
            <a:endParaRPr/>
          </a:p>
        </p:txBody>
      </p:sp>
      <p:sp>
        <p:nvSpPr>
          <p:cNvPr id="3" name="Vertical Text Placeholder 2"/>
          <p:cNvSpPr>
            <a:spLocks noGrp="1"/>
          </p:cNvSpPr>
          <p:nvPr>
            <p:ph type="body" orient="vert" idx="1"/>
          </p:nvPr>
        </p:nvSpPr>
        <p:spPr>
          <a:xfrm>
            <a:off x="284163" y="457200"/>
            <a:ext cx="6497637" cy="5937250"/>
          </a:xfrm>
        </p:spPr>
        <p:txBody>
          <a:bodyPr vert="eaVert"/>
          <a:lstStyle>
            <a:lvl5pPr algn="l">
              <a:defRPr/>
            </a:lvl5p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Date Placeholder 3"/>
          <p:cNvSpPr>
            <a:spLocks noGrp="1"/>
          </p:cNvSpPr>
          <p:nvPr>
            <p:ph type="dt" sz="half" idx="10"/>
          </p:nvPr>
        </p:nvSpPr>
        <p:spPr/>
        <p:txBody>
          <a:bodyPr/>
          <a:lstStyle/>
          <a:p>
            <a:fld id="{4251665B-C24A-4702-B522-6A4334602E03}" type="datetimeFigureOut">
              <a:rPr lang="en-US" smtClean="0"/>
              <a:t>14-12-13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889E0-CAB2-4699-909D-B9A88D47ACBE}" type="slidenum">
              <a:rPr lang="en-US" smtClean="0"/>
              <a:t>‹nr.›</a:t>
            </a:fld>
            <a:endParaRPr lang="en-US"/>
          </a:p>
        </p:txBody>
      </p:sp>
      <p:grpSp>
        <p:nvGrpSpPr>
          <p:cNvPr id="8" name="Group 7"/>
          <p:cNvGrpSpPr/>
          <p:nvPr/>
        </p:nvGrpSpPr>
        <p:grpSpPr>
          <a:xfrm rot="5400000">
            <a:off x="4658724" y="3355723"/>
            <a:ext cx="5934456"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1503" y="2133600"/>
            <a:ext cx="7076747" cy="3992563"/>
          </a:xfrm>
          <a:prstGeom prst="rect">
            <a:avLst/>
          </a:prstGeom>
        </p:spPr>
        <p:txBody>
          <a:bodyPr vert="horz" lIns="91440" tIns="45720" rIns="91440" bIns="45720" rtlCol="0">
            <a:normAutofit/>
          </a:bodyPr>
          <a:lstStyle/>
          <a:p>
            <a:pPr lvl="0"/>
            <a:r>
              <a:rPr lang="en-US" smtClean="0"/>
              <a:t>Klik om de tekststijl van het model te bewerken</a:t>
            </a:r>
          </a:p>
          <a:p>
            <a:pPr lvl="1"/>
            <a:r>
              <a:rPr lang="en-US" smtClean="0"/>
              <a:t>Tweede niveau</a:t>
            </a:r>
          </a:p>
          <a:p>
            <a:pPr lvl="2"/>
            <a:r>
              <a:rPr lang="en-US" smtClean="0"/>
              <a:t>Derde niveau</a:t>
            </a:r>
          </a:p>
          <a:p>
            <a:pPr lvl="3"/>
            <a:r>
              <a:rPr lang="en-US" smtClean="0"/>
              <a:t>Vierde niveau</a:t>
            </a:r>
          </a:p>
          <a:p>
            <a:pPr lvl="4"/>
            <a:r>
              <a:rPr lang="en-US" smtClean="0"/>
              <a:t>Vijfde niveau</a:t>
            </a:r>
            <a:endParaRPr dirty="0"/>
          </a:p>
        </p:txBody>
      </p:sp>
      <p:sp>
        <p:nvSpPr>
          <p:cNvPr id="4" name="Date Placeholder 3"/>
          <p:cNvSpPr>
            <a:spLocks noGrp="1"/>
          </p:cNvSpPr>
          <p:nvPr>
            <p:ph type="dt" sz="half" idx="2"/>
          </p:nvPr>
        </p:nvSpPr>
        <p:spPr>
          <a:xfrm>
            <a:off x="6794936" y="6437032"/>
            <a:ext cx="2133600" cy="365125"/>
          </a:xfrm>
          <a:prstGeom prst="rect">
            <a:avLst/>
          </a:prstGeom>
        </p:spPr>
        <p:txBody>
          <a:bodyPr vert="horz" lIns="91440" tIns="45720" rIns="91440" bIns="45720" rtlCol="0" anchor="ctr"/>
          <a:lstStyle>
            <a:lvl1pPr algn="r">
              <a:defRPr sz="1100" b="1">
                <a:solidFill>
                  <a:schemeClr val="bg1">
                    <a:lumMod val="65000"/>
                  </a:schemeClr>
                </a:solidFill>
              </a:defRPr>
            </a:lvl1pPr>
          </a:lstStyle>
          <a:p>
            <a:fld id="{4251665B-C24A-4702-B522-6A4334602E03}" type="datetimeFigureOut">
              <a:rPr lang="en-US" smtClean="0"/>
              <a:t>14-12-13</a:t>
            </a:fld>
            <a:endParaRPr lang="en-US"/>
          </a:p>
        </p:txBody>
      </p:sp>
      <p:sp>
        <p:nvSpPr>
          <p:cNvPr id="5" name="Footer Placeholder 4"/>
          <p:cNvSpPr>
            <a:spLocks noGrp="1"/>
          </p:cNvSpPr>
          <p:nvPr>
            <p:ph type="ftr" sz="quarter" idx="3"/>
          </p:nvPr>
        </p:nvSpPr>
        <p:spPr>
          <a:xfrm>
            <a:off x="199698" y="6437032"/>
            <a:ext cx="6124902" cy="365125"/>
          </a:xfrm>
          <a:prstGeom prst="rect">
            <a:avLst/>
          </a:prstGeom>
        </p:spPr>
        <p:txBody>
          <a:bodyPr vert="horz" lIns="91440" tIns="45720" rIns="91440" bIns="45720" rtlCol="0" anchor="ctr"/>
          <a:lstStyle>
            <a:lvl1pPr algn="l">
              <a:defRPr sz="1100" b="1">
                <a:solidFill>
                  <a:schemeClr val="bg1">
                    <a:lumMod val="65000"/>
                  </a:schemeClr>
                </a:solidFill>
              </a:defRPr>
            </a:lvl1pPr>
          </a:lstStyle>
          <a:p>
            <a:endParaRPr lang="en-US"/>
          </a:p>
        </p:txBody>
      </p:sp>
      <p:sp>
        <p:nvSpPr>
          <p:cNvPr id="6" name="Slide Number Placeholder 5"/>
          <p:cNvSpPr>
            <a:spLocks noGrp="1"/>
          </p:cNvSpPr>
          <p:nvPr>
            <p:ph type="sldNum" sz="quarter" idx="4"/>
          </p:nvPr>
        </p:nvSpPr>
        <p:spPr>
          <a:xfrm>
            <a:off x="8306459" y="167347"/>
            <a:ext cx="630621" cy="359760"/>
          </a:xfrm>
          <a:prstGeom prst="rect">
            <a:avLst/>
          </a:prstGeom>
        </p:spPr>
        <p:txBody>
          <a:bodyPr vert="horz" lIns="91440" tIns="45720" rIns="91440" bIns="45720" rtlCol="0" anchor="ctr"/>
          <a:lstStyle>
            <a:lvl1pPr algn="r">
              <a:defRPr sz="1400" b="1">
                <a:solidFill>
                  <a:schemeClr val="tx1">
                    <a:lumMod val="85000"/>
                    <a:lumOff val="15000"/>
                  </a:schemeClr>
                </a:solidFill>
              </a:defRPr>
            </a:lvl1pPr>
          </a:lstStyle>
          <a:p>
            <a:fld id="{5FD889E0-CAB2-4699-909D-B9A88D47ACBE}" type="slidenum">
              <a:rPr lang="en-US" smtClean="0"/>
              <a:t>‹nr.›</a:t>
            </a:fld>
            <a:endParaRPr lang="en-US"/>
          </a:p>
        </p:txBody>
      </p:sp>
      <p:sp>
        <p:nvSpPr>
          <p:cNvPr id="2" name="Title Placeholder 1"/>
          <p:cNvSpPr>
            <a:spLocks noGrp="1"/>
          </p:cNvSpPr>
          <p:nvPr>
            <p:ph type="title"/>
          </p:nvPr>
        </p:nvSpPr>
        <p:spPr>
          <a:xfrm>
            <a:off x="284163" y="630382"/>
            <a:ext cx="8574087" cy="967840"/>
          </a:xfrm>
          <a:prstGeom prst="rect">
            <a:avLst/>
          </a:prstGeom>
          <a:solidFill>
            <a:schemeClr val="tx1">
              <a:lumMod val="85000"/>
              <a:lumOff val="15000"/>
              <a:alpha val="70000"/>
            </a:schemeClr>
          </a:solidFill>
        </p:spPr>
        <p:txBody>
          <a:bodyPr vert="horz" lIns="91440" tIns="45720" rIns="91440" bIns="45720" rtlCol="0" anchor="ctr">
            <a:normAutofit/>
          </a:bodyPr>
          <a:lstStyle/>
          <a:p>
            <a:r>
              <a:rPr lang="en-US" smtClean="0"/>
              <a:t>Titelstijl van model bewerken</a:t>
            </a:r>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r" defTabSz="914400" rtl="0" eaLnBrk="1" latinLnBrk="0" hangingPunct="1">
        <a:spcBef>
          <a:spcPct val="0"/>
        </a:spcBef>
        <a:buNone/>
        <a:defRPr sz="4200" kern="1200">
          <a:solidFill>
            <a:schemeClr val="bg1"/>
          </a:solidFill>
          <a:latin typeface="+mj-lt"/>
          <a:ea typeface="+mj-ea"/>
          <a:cs typeface="+mj-cs"/>
        </a:defRPr>
      </a:lvl1pPr>
    </p:titleStyle>
    <p:bodyStyle>
      <a:lvl1pPr marL="454025" indent="-454025" algn="l" defTabSz="914400" rtl="0" eaLnBrk="1" latinLnBrk="0" hangingPunct="1">
        <a:spcBef>
          <a:spcPts val="2000"/>
        </a:spcBef>
        <a:buClr>
          <a:schemeClr val="bg1">
            <a:lumMod val="65000"/>
          </a:schemeClr>
        </a:buClr>
        <a:buSzPct val="90000"/>
        <a:buFont typeface="Wingdings" pitchFamily="2" charset="2"/>
        <a:buChar char=""/>
        <a:defRPr sz="2400" kern="1200">
          <a:solidFill>
            <a:schemeClr val="tx1">
              <a:lumMod val="85000"/>
              <a:lumOff val="15000"/>
            </a:schemeClr>
          </a:solidFill>
          <a:latin typeface="+mn-lt"/>
          <a:ea typeface="+mn-ea"/>
          <a:cs typeface="+mn-cs"/>
        </a:defRPr>
      </a:lvl1pPr>
      <a:lvl2pPr marL="914400" indent="-457200" algn="l" defTabSz="914400" rtl="0" eaLnBrk="1" latinLnBrk="0" hangingPunct="1">
        <a:spcBef>
          <a:spcPts val="600"/>
        </a:spcBef>
        <a:buClr>
          <a:schemeClr val="tx1">
            <a:lumMod val="75000"/>
            <a:lumOff val="25000"/>
          </a:schemeClr>
        </a:buClr>
        <a:buSzPct val="90000"/>
        <a:buFont typeface="Wingdings" pitchFamily="2" charset="2"/>
        <a:buChar char=""/>
        <a:defRPr sz="2200" kern="1200">
          <a:solidFill>
            <a:schemeClr val="tx1">
              <a:lumMod val="85000"/>
              <a:lumOff val="15000"/>
            </a:schemeClr>
          </a:solidFill>
          <a:latin typeface="+mn-lt"/>
          <a:ea typeface="+mn-ea"/>
          <a:cs typeface="+mn-cs"/>
        </a:defRPr>
      </a:lvl2pPr>
      <a:lvl3pPr marL="1260475" indent="-346075" algn="l" defTabSz="914400" rtl="0" eaLnBrk="1" latinLnBrk="0" hangingPunct="1">
        <a:spcBef>
          <a:spcPts val="600"/>
        </a:spcBef>
        <a:buClr>
          <a:schemeClr val="bg1">
            <a:lumMod val="65000"/>
          </a:schemeClr>
        </a:buClr>
        <a:buSzPct val="90000"/>
        <a:buFont typeface="Wingdings" pitchFamily="2" charset="2"/>
        <a:buChar char=""/>
        <a:defRPr sz="2000" kern="1200">
          <a:solidFill>
            <a:schemeClr val="tx1">
              <a:lumMod val="85000"/>
              <a:lumOff val="15000"/>
            </a:schemeClr>
          </a:solidFill>
          <a:latin typeface="+mn-lt"/>
          <a:ea typeface="+mn-ea"/>
          <a:cs typeface="+mn-cs"/>
        </a:defRPr>
      </a:lvl3pPr>
      <a:lvl4pPr marL="1600200" indent="-339725" algn="l" defTabSz="914400" rtl="0" eaLnBrk="1" latinLnBrk="0" hangingPunct="1">
        <a:spcBef>
          <a:spcPts val="600"/>
        </a:spcBef>
        <a:buClr>
          <a:schemeClr val="tx1">
            <a:lumMod val="75000"/>
            <a:lumOff val="25000"/>
          </a:schemeClr>
        </a:buClr>
        <a:buSzPct val="90000"/>
        <a:buFont typeface="Wingdings" pitchFamily="2" charset="2"/>
        <a:buChar char=""/>
        <a:defRPr sz="1800" kern="1200">
          <a:solidFill>
            <a:schemeClr val="tx1">
              <a:lumMod val="85000"/>
              <a:lumOff val="15000"/>
            </a:schemeClr>
          </a:solidFill>
          <a:latin typeface="+mn-lt"/>
          <a:ea typeface="+mn-ea"/>
          <a:cs typeface="+mn-cs"/>
        </a:defRPr>
      </a:lvl4pPr>
      <a:lvl5pPr marL="1939925" indent="-331788" algn="l" defTabSz="914400" rtl="0" eaLnBrk="1" latinLnBrk="0" hangingPunct="1">
        <a:spcBef>
          <a:spcPts val="600"/>
        </a:spcBef>
        <a:buClr>
          <a:schemeClr val="bg1">
            <a:lumMod val="65000"/>
          </a:schemeClr>
        </a:buClr>
        <a:buSzPct val="90000"/>
        <a:buFont typeface="Wingdings" pitchFamily="2" charset="2"/>
        <a:buChar char=""/>
        <a:defRPr sz="1800" kern="1200">
          <a:solidFill>
            <a:schemeClr val="tx1">
              <a:lumMod val="85000"/>
              <a:lumOff val="15000"/>
            </a:schemeClr>
          </a:solidFill>
          <a:latin typeface="+mn-lt"/>
          <a:ea typeface="+mn-ea"/>
          <a:cs typeface="+mn-cs"/>
        </a:defRPr>
      </a:lvl5pPr>
      <a:lvl6pPr marL="2290763" indent="-344488" algn="l" defTabSz="914400" rtl="0" eaLnBrk="1" latinLnBrk="0" hangingPunct="1">
        <a:spcBef>
          <a:spcPts val="600"/>
        </a:spcBef>
        <a:buClr>
          <a:schemeClr val="tx1">
            <a:lumMod val="75000"/>
            <a:lumOff val="2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6pPr>
      <a:lvl7pPr marL="2625725" indent="-344488" algn="l" defTabSz="914400" rtl="0" eaLnBrk="1" latinLnBrk="0" hangingPunct="1">
        <a:spcBef>
          <a:spcPts val="600"/>
        </a:spcBef>
        <a:buClr>
          <a:schemeClr val="bg1">
            <a:lumMod val="6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7pPr>
      <a:lvl8pPr marL="2970213" indent="-344488" algn="l" defTabSz="914400" rtl="0" eaLnBrk="1" latinLnBrk="0" hangingPunct="1">
        <a:spcBef>
          <a:spcPts val="600"/>
        </a:spcBef>
        <a:buClr>
          <a:schemeClr val="tx1">
            <a:lumMod val="75000"/>
            <a:lumOff val="2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8pPr>
      <a:lvl9pPr marL="3313113" indent="-344488" algn="l" defTabSz="914400" rtl="0" eaLnBrk="1" latinLnBrk="0" hangingPunct="1">
        <a:spcBef>
          <a:spcPts val="600"/>
        </a:spcBef>
        <a:buClr>
          <a:schemeClr val="bg1">
            <a:lumMod val="65000"/>
          </a:schemeClr>
        </a:buClr>
        <a:buSzPct val="90000"/>
        <a:buFont typeface="Wingdings" pitchFamily="2" charset="2"/>
        <a:buChar char=""/>
        <a:defRPr lang="en-US" sz="1800" kern="1200" dirty="0">
          <a:solidFill>
            <a:schemeClr val="tx1">
              <a:lumMod val="85000"/>
              <a:lumOff val="1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mailto:r.zibret@jbc.nl" TargetMode="External"/><Relationship Id="rId3" Type="http://schemas.openxmlformats.org/officeDocument/2006/relationships/hyperlink" Target="mailto:r.zibret@jdesign.org"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1.mov"/><Relationship Id="rId2" Type="http://schemas.openxmlformats.org/officeDocument/2006/relationships/video" Target="../media/media1.mov"/></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png"/><Relationship Id="rId1" Type="http://schemas.microsoft.com/office/2007/relationships/media" Target="../media/media2.mov"/><Relationship Id="rId2" Type="http://schemas.openxmlformats.org/officeDocument/2006/relationships/video" Target="../media/media2.mo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3.mov"/><Relationship Id="rId2" Type="http://schemas.openxmlformats.org/officeDocument/2006/relationships/video" Target="../media/media3.mov"/></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5.png"/><Relationship Id="rId1" Type="http://schemas.microsoft.com/office/2007/relationships/media" Target="../media/media4.mov"/><Relationship Id="rId2" Type="http://schemas.openxmlformats.org/officeDocument/2006/relationships/video" Target="../media/media4.mov"/></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6.png"/><Relationship Id="rId1" Type="http://schemas.microsoft.com/office/2007/relationships/media" Target="../media/media5.mov"/><Relationship Id="rId2" Type="http://schemas.openxmlformats.org/officeDocument/2006/relationships/video" Target="../media/media5.mov"/></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7.png"/><Relationship Id="rId1" Type="http://schemas.microsoft.com/office/2007/relationships/media" Target="../media/media6.mov"/><Relationship Id="rId2" Type="http://schemas.openxmlformats.org/officeDocument/2006/relationships/video" Target="../media/media6.mov"/></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lstStyle/>
          <a:p>
            <a:r>
              <a:rPr lang="nl-NL" dirty="0" smtClean="0"/>
              <a:t>Contextrijk lesgeven</a:t>
            </a:r>
            <a:endParaRPr lang="nl-NL" dirty="0"/>
          </a:p>
        </p:txBody>
      </p:sp>
      <p:sp>
        <p:nvSpPr>
          <p:cNvPr id="3" name="Subtitel 2"/>
          <p:cNvSpPr>
            <a:spLocks noGrp="1"/>
          </p:cNvSpPr>
          <p:nvPr>
            <p:ph type="subTitle" idx="1"/>
          </p:nvPr>
        </p:nvSpPr>
        <p:spPr/>
        <p:txBody>
          <a:bodyPr/>
          <a:lstStyle/>
          <a:p>
            <a:r>
              <a:rPr lang="nl-NL" dirty="0" smtClean="0"/>
              <a:t>Woudschoten 2013 – werkgroep 46a</a:t>
            </a:r>
            <a:endParaRPr lang="nl-NL" dirty="0"/>
          </a:p>
        </p:txBody>
      </p:sp>
      <p:sp>
        <p:nvSpPr>
          <p:cNvPr id="4" name="Tekstvak 3"/>
          <p:cNvSpPr txBox="1"/>
          <p:nvPr/>
        </p:nvSpPr>
        <p:spPr>
          <a:xfrm>
            <a:off x="1578429" y="5875048"/>
            <a:ext cx="7266420" cy="369332"/>
          </a:xfrm>
          <a:prstGeom prst="rect">
            <a:avLst/>
          </a:prstGeom>
          <a:noFill/>
        </p:spPr>
        <p:txBody>
          <a:bodyPr wrap="none" rtlCol="0">
            <a:spAutoFit/>
          </a:bodyPr>
          <a:lstStyle/>
          <a:p>
            <a:r>
              <a:rPr lang="nl-NL" dirty="0" smtClean="0"/>
              <a:t>Robert Zibret – docent natuurkunde – </a:t>
            </a:r>
            <a:r>
              <a:rPr lang="nl-NL" dirty="0" smtClean="0">
                <a:hlinkClick r:id="rId2"/>
              </a:rPr>
              <a:t>r.zibret@jbc.nl</a:t>
            </a:r>
            <a:r>
              <a:rPr lang="nl-NL" dirty="0" smtClean="0"/>
              <a:t> ; </a:t>
            </a:r>
            <a:r>
              <a:rPr lang="nl-NL" dirty="0" smtClean="0">
                <a:hlinkClick r:id="rId3"/>
              </a:rPr>
              <a:t>r.zibret@jdesign.org</a:t>
            </a:r>
            <a:r>
              <a:rPr lang="nl-NL" dirty="0" smtClean="0"/>
              <a:t> </a:t>
            </a:r>
            <a:endParaRPr lang="nl-NL" dirty="0"/>
          </a:p>
        </p:txBody>
      </p:sp>
    </p:spTree>
    <p:extLst>
      <p:ext uri="{BB962C8B-B14F-4D97-AF65-F5344CB8AC3E}">
        <p14:creationId xmlns:p14="http://schemas.microsoft.com/office/powerpoint/2010/main" val="166528293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pic>
        <p:nvPicPr>
          <p:cNvPr id="4" name="Dynamo Magician Impossible S01E01 Dutch Subbed.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36664" y="1898354"/>
            <a:ext cx="7077075" cy="3932237"/>
          </a:xfrm>
        </p:spPr>
      </p:pic>
    </p:spTree>
    <p:extLst>
      <p:ext uri="{BB962C8B-B14F-4D97-AF65-F5344CB8AC3E}">
        <p14:creationId xmlns:p14="http://schemas.microsoft.com/office/powerpoint/2010/main" val="778747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Uitgangspunt</a:t>
            </a:r>
            <a:endParaRPr lang="nl-NL" dirty="0"/>
          </a:p>
        </p:txBody>
      </p:sp>
      <p:sp>
        <p:nvSpPr>
          <p:cNvPr id="3" name="Tijdelijke aanduiding voor inhoud 2"/>
          <p:cNvSpPr>
            <a:spLocks noGrp="1"/>
          </p:cNvSpPr>
          <p:nvPr>
            <p:ph idx="1"/>
          </p:nvPr>
        </p:nvSpPr>
        <p:spPr/>
        <p:txBody>
          <a:bodyPr/>
          <a:lstStyle/>
          <a:p>
            <a:r>
              <a:rPr lang="nl-NL" dirty="0" smtClean="0"/>
              <a:t>“kennismaking van leerlingen met situaties uit leefwereld, beroepspraktijk en wetenschap waarin natuurkunde een rol speelt, en bijdragen aan het inzicht in abstracte natuurkundige concepten”</a:t>
            </a:r>
          </a:p>
          <a:p>
            <a:pPr marL="460375" lvl="1" indent="0">
              <a:buNone/>
            </a:pPr>
            <a:r>
              <a:rPr lang="nl-NL" sz="1200" dirty="0"/>
              <a:t>b</a:t>
            </a:r>
            <a:r>
              <a:rPr lang="nl-NL" sz="1200" dirty="0" smtClean="0"/>
              <a:t>ron: Reactie Nina op de stellingen van Lena; </a:t>
            </a:r>
            <a:r>
              <a:rPr lang="nl-NL" sz="1200" dirty="0" err="1" smtClean="0"/>
              <a:t>C.van</a:t>
            </a:r>
            <a:r>
              <a:rPr lang="nl-NL" sz="1200" dirty="0" smtClean="0"/>
              <a:t> Weert, </a:t>
            </a:r>
            <a:r>
              <a:rPr lang="nl-NL" sz="1200" dirty="0" err="1" smtClean="0"/>
              <a:t>M.Pieters</a:t>
            </a:r>
            <a:r>
              <a:rPr lang="nl-NL" sz="1200" dirty="0" smtClean="0"/>
              <a:t>; artikel NVOX</a:t>
            </a:r>
            <a:endParaRPr lang="nl-NL" sz="1200" dirty="0"/>
          </a:p>
        </p:txBody>
      </p:sp>
    </p:spTree>
    <p:extLst>
      <p:ext uri="{BB962C8B-B14F-4D97-AF65-F5344CB8AC3E}">
        <p14:creationId xmlns:p14="http://schemas.microsoft.com/office/powerpoint/2010/main" val="24791431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Hoe toe te passen in de les?</a:t>
            </a:r>
            <a:endParaRPr lang="nl-NL" dirty="0"/>
          </a:p>
        </p:txBody>
      </p:sp>
      <p:sp>
        <p:nvSpPr>
          <p:cNvPr id="3" name="Tijdelijke aanduiding voor inhoud 2"/>
          <p:cNvSpPr>
            <a:spLocks noGrp="1"/>
          </p:cNvSpPr>
          <p:nvPr>
            <p:ph idx="1"/>
          </p:nvPr>
        </p:nvSpPr>
        <p:spPr/>
        <p:txBody>
          <a:bodyPr/>
          <a:lstStyle/>
          <a:p>
            <a:r>
              <a:rPr lang="nl-NL" dirty="0" smtClean="0"/>
              <a:t>Concept cartoons</a:t>
            </a:r>
          </a:p>
          <a:p>
            <a:r>
              <a:rPr lang="nl-NL" dirty="0" smtClean="0"/>
              <a:t>Peer vragen</a:t>
            </a:r>
          </a:p>
          <a:p>
            <a:r>
              <a:rPr lang="nl-NL" dirty="0" smtClean="0"/>
              <a:t>Films en/of series</a:t>
            </a:r>
            <a:endParaRPr lang="nl-NL" dirty="0"/>
          </a:p>
        </p:txBody>
      </p:sp>
    </p:spTree>
    <p:extLst>
      <p:ext uri="{BB962C8B-B14F-4D97-AF65-F5344CB8AC3E}">
        <p14:creationId xmlns:p14="http://schemas.microsoft.com/office/powerpoint/2010/main" val="27905888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Concept cartoons</a:t>
            </a:r>
            <a:endParaRPr lang="nl-NL" dirty="0"/>
          </a:p>
        </p:txBody>
      </p:sp>
      <p:pic>
        <p:nvPicPr>
          <p:cNvPr id="4" name="Tijdelijke aanduiding voor inhoud 3" descr="winnerimage2-300.jpg"/>
          <p:cNvPicPr>
            <a:picLocks noGrp="1" noChangeAspect="1"/>
          </p:cNvPicPr>
          <p:nvPr>
            <p:ph idx="1"/>
          </p:nvPr>
        </p:nvPicPr>
        <p:blipFill>
          <a:blip r:embed="rId2">
            <a:extLst>
              <a:ext uri="{28A0092B-C50C-407E-A947-70E740481C1C}">
                <a14:useLocalDpi xmlns:a14="http://schemas.microsoft.com/office/drawing/2010/main" val="0"/>
              </a:ext>
            </a:extLst>
          </a:blip>
          <a:srcRect l="-76142" r="-76142"/>
          <a:stretch>
            <a:fillRect/>
          </a:stretch>
        </p:blipFill>
        <p:spPr>
          <a:xfrm>
            <a:off x="0" y="1598222"/>
            <a:ext cx="9322863" cy="5259778"/>
          </a:xfrm>
        </p:spPr>
      </p:pic>
    </p:spTree>
    <p:extLst>
      <p:ext uri="{BB962C8B-B14F-4D97-AF65-F5344CB8AC3E}">
        <p14:creationId xmlns:p14="http://schemas.microsoft.com/office/powerpoint/2010/main" val="22828015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Peer vragen</a:t>
            </a:r>
            <a:endParaRPr lang="nl-NL" dirty="0"/>
          </a:p>
        </p:txBody>
      </p:sp>
      <p:sp>
        <p:nvSpPr>
          <p:cNvPr id="3" name="Tijdelijke aanduiding voor inhoud 2"/>
          <p:cNvSpPr>
            <a:spLocks noGrp="1"/>
          </p:cNvSpPr>
          <p:nvPr>
            <p:ph idx="1"/>
          </p:nvPr>
        </p:nvSpPr>
        <p:spPr/>
        <p:txBody>
          <a:bodyPr>
            <a:normAutofit lnSpcReduction="10000"/>
          </a:bodyPr>
          <a:lstStyle/>
          <a:p>
            <a:pPr marL="0" indent="0">
              <a:buNone/>
            </a:pPr>
            <a:r>
              <a:rPr lang="nl-NL" dirty="0" smtClean="0"/>
              <a:t>Ballon in een auto</a:t>
            </a:r>
          </a:p>
          <a:p>
            <a:pPr marL="0" indent="0">
              <a:buNone/>
            </a:pPr>
            <a:r>
              <a:rPr lang="nl-NL" dirty="0" smtClean="0"/>
              <a:t>Een ballon met heliumgas hangt tegen het dak van de auto. Plotseling remt de auto sterk.</a:t>
            </a:r>
          </a:p>
          <a:p>
            <a:pPr marL="0" indent="0">
              <a:buNone/>
            </a:pPr>
            <a:r>
              <a:rPr lang="nl-NL" dirty="0" smtClean="0"/>
              <a:t>Wat gebeurt er met de ballon?</a:t>
            </a:r>
          </a:p>
          <a:p>
            <a:pPr marL="460375" lvl="1" indent="0">
              <a:spcBef>
                <a:spcPts val="0"/>
              </a:spcBef>
              <a:buNone/>
            </a:pPr>
            <a:r>
              <a:rPr lang="nl-NL" dirty="0" smtClean="0"/>
              <a:t>A – De ballon schiet naar voren.</a:t>
            </a:r>
          </a:p>
          <a:p>
            <a:pPr marL="460375" lvl="1" indent="0">
              <a:spcBef>
                <a:spcPts val="0"/>
              </a:spcBef>
              <a:buNone/>
            </a:pPr>
            <a:r>
              <a:rPr lang="nl-NL" dirty="0" smtClean="0"/>
              <a:t>B – De ballon schiet naar achteren</a:t>
            </a:r>
          </a:p>
          <a:p>
            <a:pPr marL="460375" lvl="1" indent="0">
              <a:spcBef>
                <a:spcPts val="0"/>
              </a:spcBef>
              <a:buNone/>
            </a:pPr>
            <a:r>
              <a:rPr lang="nl-NL" dirty="0" smtClean="0"/>
              <a:t>C – De ballon blijft op de plek</a:t>
            </a:r>
          </a:p>
          <a:p>
            <a:pPr marL="460375" lvl="1" indent="0">
              <a:spcBef>
                <a:spcPts val="0"/>
              </a:spcBef>
              <a:buNone/>
            </a:pPr>
            <a:r>
              <a:rPr lang="nl-NL" dirty="0" smtClean="0"/>
              <a:t>D – Dat kun je niet weten.</a:t>
            </a:r>
          </a:p>
          <a:p>
            <a:pPr marL="460375" lvl="1" indent="0">
              <a:spcBef>
                <a:spcPts val="0"/>
              </a:spcBef>
              <a:buNone/>
            </a:pPr>
            <a:endParaRPr lang="nl-NL" dirty="0"/>
          </a:p>
          <a:p>
            <a:pPr marL="0" indent="0">
              <a:spcBef>
                <a:spcPts val="0"/>
              </a:spcBef>
              <a:buNone/>
            </a:pPr>
            <a:r>
              <a:rPr lang="nl-NL" sz="1300" dirty="0" smtClean="0"/>
              <a:t>Bron: Natuurkunde is leuker als je denkt, 100 meerkeuzevragen over concepten in het natuurkundeonderwijs; Noordhoff Uitgevers</a:t>
            </a:r>
            <a:endParaRPr lang="nl-NL" sz="1300" dirty="0"/>
          </a:p>
        </p:txBody>
      </p:sp>
    </p:spTree>
    <p:extLst>
      <p:ext uri="{BB962C8B-B14F-4D97-AF65-F5344CB8AC3E}">
        <p14:creationId xmlns:p14="http://schemas.microsoft.com/office/powerpoint/2010/main" val="1226441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Films en series</a:t>
            </a:r>
            <a:endParaRPr lang="nl-NL" dirty="0"/>
          </a:p>
        </p:txBody>
      </p:sp>
      <p:sp>
        <p:nvSpPr>
          <p:cNvPr id="3" name="Tijdelijke aanduiding voor inhoud 2"/>
          <p:cNvSpPr>
            <a:spLocks noGrp="1"/>
          </p:cNvSpPr>
          <p:nvPr>
            <p:ph idx="1"/>
          </p:nvPr>
        </p:nvSpPr>
        <p:spPr/>
        <p:txBody>
          <a:bodyPr/>
          <a:lstStyle/>
          <a:p>
            <a:r>
              <a:rPr lang="nl-NL" dirty="0" smtClean="0"/>
              <a:t>Discovery Channel</a:t>
            </a:r>
          </a:p>
          <a:p>
            <a:pPr lvl="1"/>
            <a:r>
              <a:rPr lang="nl-NL" dirty="0" err="1" smtClean="0"/>
              <a:t>What</a:t>
            </a:r>
            <a:r>
              <a:rPr lang="nl-NL" dirty="0" smtClean="0"/>
              <a:t> </a:t>
            </a:r>
            <a:r>
              <a:rPr lang="nl-NL" dirty="0" err="1" smtClean="0"/>
              <a:t>happened</a:t>
            </a:r>
            <a:r>
              <a:rPr lang="nl-NL" dirty="0" smtClean="0"/>
              <a:t> Next?</a:t>
            </a:r>
          </a:p>
          <a:p>
            <a:pPr lvl="1"/>
            <a:r>
              <a:rPr lang="nl-NL" dirty="0" err="1" smtClean="0"/>
              <a:t>Penn</a:t>
            </a:r>
            <a:r>
              <a:rPr lang="nl-NL" dirty="0" smtClean="0"/>
              <a:t> </a:t>
            </a:r>
            <a:r>
              <a:rPr lang="nl-NL" dirty="0" err="1" smtClean="0"/>
              <a:t>and</a:t>
            </a:r>
            <a:r>
              <a:rPr lang="nl-NL" dirty="0" smtClean="0"/>
              <a:t> Teller </a:t>
            </a:r>
            <a:r>
              <a:rPr lang="nl-NL" dirty="0" err="1" smtClean="0"/>
              <a:t>tell</a:t>
            </a:r>
            <a:r>
              <a:rPr lang="nl-NL" dirty="0" smtClean="0"/>
              <a:t> a </a:t>
            </a:r>
            <a:r>
              <a:rPr lang="nl-NL" dirty="0" err="1" smtClean="0"/>
              <a:t>lie</a:t>
            </a:r>
            <a:endParaRPr lang="nl-NL" dirty="0"/>
          </a:p>
          <a:p>
            <a:pPr lvl="1"/>
            <a:endParaRPr lang="nl-NL" dirty="0" smtClean="0"/>
          </a:p>
          <a:p>
            <a:r>
              <a:rPr lang="nl-NL" dirty="0" smtClean="0"/>
              <a:t>National </a:t>
            </a:r>
            <a:r>
              <a:rPr lang="nl-NL" dirty="0" err="1" smtClean="0"/>
              <a:t>Geographic</a:t>
            </a:r>
            <a:endParaRPr lang="nl-NL" dirty="0" smtClean="0"/>
          </a:p>
          <a:p>
            <a:pPr lvl="1"/>
            <a:r>
              <a:rPr lang="nl-NL" dirty="0" smtClean="0"/>
              <a:t>Richard </a:t>
            </a:r>
            <a:r>
              <a:rPr lang="nl-NL" dirty="0" err="1" smtClean="0"/>
              <a:t>Hammond’s</a:t>
            </a:r>
            <a:r>
              <a:rPr lang="nl-NL" dirty="0" smtClean="0"/>
              <a:t> </a:t>
            </a:r>
            <a:r>
              <a:rPr lang="nl-NL" dirty="0" err="1" smtClean="0"/>
              <a:t>engeneering</a:t>
            </a:r>
            <a:r>
              <a:rPr lang="nl-NL" dirty="0" smtClean="0"/>
              <a:t> </a:t>
            </a:r>
            <a:r>
              <a:rPr lang="nl-NL" dirty="0" err="1" smtClean="0"/>
              <a:t>connections</a:t>
            </a:r>
            <a:endParaRPr lang="nl-NL" dirty="0" smtClean="0"/>
          </a:p>
          <a:p>
            <a:pPr lvl="1"/>
            <a:endParaRPr lang="nl-NL" dirty="0"/>
          </a:p>
          <a:p>
            <a:r>
              <a:rPr lang="nl-NL" dirty="0" err="1" smtClean="0"/>
              <a:t>Gravity</a:t>
            </a:r>
            <a:endParaRPr lang="nl-NL" dirty="0"/>
          </a:p>
        </p:txBody>
      </p:sp>
    </p:spTree>
    <p:extLst>
      <p:ext uri="{BB962C8B-B14F-4D97-AF65-F5344CB8AC3E}">
        <p14:creationId xmlns:p14="http://schemas.microsoft.com/office/powerpoint/2010/main" val="8446807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heckerboard(across)">
                                      <p:cBhvr>
                                        <p:cTn id="19" dur="500"/>
                                        <p:tgtEl>
                                          <p:spTgt spid="3">
                                            <p:txEl>
                                              <p:pRg st="1" end="1"/>
                                            </p:txEl>
                                          </p:spTgt>
                                        </p:tgtEl>
                                      </p:cBhvr>
                                    </p:animEffect>
                                  </p:childTnLst>
                                </p:cTn>
                              </p:par>
                              <p:par>
                                <p:cTn id="20" presetID="5" presetClass="entr" presetSubtype="1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linds(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What</a:t>
            </a:r>
            <a:r>
              <a:rPr lang="nl-NL" dirty="0" smtClean="0"/>
              <a:t> </a:t>
            </a:r>
            <a:r>
              <a:rPr lang="nl-NL" dirty="0" err="1" smtClean="0"/>
              <a:t>happened</a:t>
            </a:r>
            <a:r>
              <a:rPr lang="nl-NL" dirty="0" smtClean="0"/>
              <a:t> Next</a:t>
            </a:r>
            <a:endParaRPr lang="nl-NL" dirty="0"/>
          </a:p>
        </p:txBody>
      </p:sp>
      <p:pic>
        <p:nvPicPr>
          <p:cNvPr id="6" name="What Happen Next - Break Bricks Or Bones_720x480(1).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50195" y="1811316"/>
            <a:ext cx="5989638" cy="3992563"/>
          </a:xfrm>
        </p:spPr>
      </p:pic>
    </p:spTree>
    <p:extLst>
      <p:ext uri="{BB962C8B-B14F-4D97-AF65-F5344CB8AC3E}">
        <p14:creationId xmlns:p14="http://schemas.microsoft.com/office/powerpoint/2010/main" val="29718296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fullScrn="1">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One</a:t>
            </a:r>
            <a:r>
              <a:rPr lang="nl-NL" dirty="0" smtClean="0"/>
              <a:t> minute </a:t>
            </a:r>
            <a:r>
              <a:rPr lang="nl-NL" dirty="0" err="1" smtClean="0"/>
              <a:t>Physics</a:t>
            </a:r>
            <a:endParaRPr lang="nl-NL" dirty="0"/>
          </a:p>
        </p:txBody>
      </p:sp>
      <p:pic>
        <p:nvPicPr>
          <p:cNvPr id="4" name="Is it Better to Walk or Run in the Rain?_720x480(2).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736458" y="2011217"/>
            <a:ext cx="5989638" cy="3992563"/>
          </a:xfrm>
        </p:spPr>
      </p:pic>
    </p:spTree>
    <p:extLst>
      <p:ext uri="{BB962C8B-B14F-4D97-AF65-F5344CB8AC3E}">
        <p14:creationId xmlns:p14="http://schemas.microsoft.com/office/powerpoint/2010/main" val="168205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Hoe toe te passen?</a:t>
            </a:r>
            <a:endParaRPr lang="nl-NL" dirty="0"/>
          </a:p>
        </p:txBody>
      </p:sp>
      <p:sp>
        <p:nvSpPr>
          <p:cNvPr id="3" name="Tijdelijke aanduiding voor inhoud 2"/>
          <p:cNvSpPr>
            <a:spLocks noGrp="1"/>
          </p:cNvSpPr>
          <p:nvPr>
            <p:ph idx="1"/>
          </p:nvPr>
        </p:nvSpPr>
        <p:spPr/>
        <p:txBody>
          <a:bodyPr/>
          <a:lstStyle/>
          <a:p>
            <a:r>
              <a:rPr lang="nl-NL" dirty="0" smtClean="0"/>
              <a:t>Introductie</a:t>
            </a:r>
          </a:p>
          <a:p>
            <a:r>
              <a:rPr lang="nl-NL" dirty="0" smtClean="0"/>
              <a:t>Verwerking</a:t>
            </a:r>
          </a:p>
          <a:p>
            <a:r>
              <a:rPr lang="nl-NL" dirty="0" smtClean="0"/>
              <a:t>Verdieping</a:t>
            </a:r>
          </a:p>
          <a:p>
            <a:endParaRPr lang="nl-NL" dirty="0"/>
          </a:p>
        </p:txBody>
      </p:sp>
    </p:spTree>
    <p:extLst>
      <p:ext uri="{BB962C8B-B14F-4D97-AF65-F5344CB8AC3E}">
        <p14:creationId xmlns:p14="http://schemas.microsoft.com/office/powerpoint/2010/main" val="42477093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pic>
        <p:nvPicPr>
          <p:cNvPr id="4" name="Is it Better to Walk or Run in the Rain?_720x480(3).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50195" y="1830274"/>
            <a:ext cx="5989638" cy="3992563"/>
          </a:xfrm>
        </p:spPr>
      </p:pic>
    </p:spTree>
    <p:extLst>
      <p:ext uri="{BB962C8B-B14F-4D97-AF65-F5344CB8AC3E}">
        <p14:creationId xmlns:p14="http://schemas.microsoft.com/office/powerpoint/2010/main" val="22322419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Opdracht</a:t>
            </a:r>
            <a:endParaRPr lang="nl-NL" dirty="0"/>
          </a:p>
        </p:txBody>
      </p:sp>
      <p:sp>
        <p:nvSpPr>
          <p:cNvPr id="3" name="Tijdelijke aanduiding voor inhoud 2"/>
          <p:cNvSpPr>
            <a:spLocks noGrp="1"/>
          </p:cNvSpPr>
          <p:nvPr>
            <p:ph idx="1"/>
          </p:nvPr>
        </p:nvSpPr>
        <p:spPr/>
        <p:txBody>
          <a:bodyPr/>
          <a:lstStyle/>
          <a:p>
            <a:r>
              <a:rPr lang="nl-NL" dirty="0" smtClean="0"/>
              <a:t>Bekijk het volgende filmpje:</a:t>
            </a:r>
          </a:p>
          <a:p>
            <a:pPr marL="460375" lvl="1" indent="0">
              <a:buNone/>
            </a:pPr>
            <a:r>
              <a:rPr lang="nl-NL" dirty="0" err="1" smtClean="0"/>
              <a:t>One</a:t>
            </a:r>
            <a:r>
              <a:rPr lang="nl-NL" dirty="0" smtClean="0"/>
              <a:t> minute </a:t>
            </a:r>
            <a:r>
              <a:rPr lang="nl-NL" dirty="0" err="1" smtClean="0"/>
              <a:t>physics</a:t>
            </a:r>
            <a:r>
              <a:rPr lang="nl-NL" dirty="0" smtClean="0"/>
              <a:t> – </a:t>
            </a:r>
            <a:r>
              <a:rPr lang="nl-NL" dirty="0" err="1" smtClean="0"/>
              <a:t>Usain</a:t>
            </a:r>
            <a:r>
              <a:rPr lang="nl-NL" dirty="0" smtClean="0"/>
              <a:t> Bolt </a:t>
            </a:r>
            <a:r>
              <a:rPr lang="nl-NL" dirty="0" err="1" smtClean="0"/>
              <a:t>vs</a:t>
            </a:r>
            <a:r>
              <a:rPr lang="nl-NL" dirty="0" smtClean="0"/>
              <a:t> </a:t>
            </a:r>
            <a:r>
              <a:rPr lang="nl-NL" dirty="0" err="1" smtClean="0"/>
              <a:t>gravity</a:t>
            </a:r>
            <a:r>
              <a:rPr lang="nl-NL" dirty="0" smtClean="0"/>
              <a:t>..</a:t>
            </a:r>
          </a:p>
          <a:p>
            <a:r>
              <a:rPr lang="nl-NL" dirty="0" smtClean="0"/>
              <a:t>Welke natuurkundige concepten zie je?</a:t>
            </a:r>
          </a:p>
          <a:p>
            <a:r>
              <a:rPr lang="nl-NL" dirty="0" smtClean="0"/>
              <a:t>Op welke manier kun je het filmpje inzetten in de les?</a:t>
            </a:r>
          </a:p>
          <a:p>
            <a:r>
              <a:rPr lang="nl-NL" dirty="0" smtClean="0"/>
              <a:t>Welke meerwaarde heeft dit voor de les?</a:t>
            </a:r>
            <a:endParaRPr lang="nl-NL" dirty="0"/>
          </a:p>
        </p:txBody>
      </p:sp>
    </p:spTree>
    <p:extLst>
      <p:ext uri="{BB962C8B-B14F-4D97-AF65-F5344CB8AC3E}">
        <p14:creationId xmlns:p14="http://schemas.microsoft.com/office/powerpoint/2010/main" val="2498363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Ervaringen in de les</a:t>
            </a:r>
            <a:endParaRPr lang="nl-NL" dirty="0"/>
          </a:p>
        </p:txBody>
      </p:sp>
      <p:sp>
        <p:nvSpPr>
          <p:cNvPr id="3" name="Tijdelijke aanduiding voor inhoud 2"/>
          <p:cNvSpPr>
            <a:spLocks noGrp="1"/>
          </p:cNvSpPr>
          <p:nvPr>
            <p:ph idx="1"/>
          </p:nvPr>
        </p:nvSpPr>
        <p:spPr/>
        <p:txBody>
          <a:bodyPr/>
          <a:lstStyle/>
          <a:p>
            <a:pPr marL="0" indent="0">
              <a:buNone/>
            </a:pPr>
            <a:r>
              <a:rPr lang="nl-NL" dirty="0" smtClean="0"/>
              <a:t>Leerlingen vinden het</a:t>
            </a:r>
          </a:p>
          <a:p>
            <a:r>
              <a:rPr lang="nl-NL" dirty="0"/>
              <a:t>L</a:t>
            </a:r>
            <a:r>
              <a:rPr lang="nl-NL" dirty="0" smtClean="0"/>
              <a:t>euk;</a:t>
            </a:r>
          </a:p>
          <a:p>
            <a:r>
              <a:rPr lang="nl-NL" dirty="0" smtClean="0"/>
              <a:t>Afwisselend;</a:t>
            </a:r>
          </a:p>
          <a:p>
            <a:pPr marL="0" indent="0">
              <a:buNone/>
            </a:pPr>
            <a:endParaRPr lang="nl-NL" dirty="0"/>
          </a:p>
        </p:txBody>
      </p:sp>
    </p:spTree>
    <p:extLst>
      <p:ext uri="{BB962C8B-B14F-4D97-AF65-F5344CB8AC3E}">
        <p14:creationId xmlns:p14="http://schemas.microsoft.com/office/powerpoint/2010/main" val="26173416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Leren de leerlingen er iets van?</a:t>
            </a:r>
            <a:endParaRPr lang="nl-NL" dirty="0"/>
          </a:p>
        </p:txBody>
      </p:sp>
      <p:sp>
        <p:nvSpPr>
          <p:cNvPr id="3" name="Tijdelijke aanduiding voor inhoud 2"/>
          <p:cNvSpPr>
            <a:spLocks noGrp="1"/>
          </p:cNvSpPr>
          <p:nvPr>
            <p:ph idx="1"/>
          </p:nvPr>
        </p:nvSpPr>
        <p:spPr/>
        <p:txBody>
          <a:bodyPr/>
          <a:lstStyle/>
          <a:p>
            <a:r>
              <a:rPr lang="nl-NL" dirty="0" smtClean="0"/>
              <a:t>Kijken anders naar de lesstof;</a:t>
            </a:r>
          </a:p>
          <a:p>
            <a:r>
              <a:rPr lang="nl-NL" dirty="0" smtClean="0"/>
              <a:t>Worden actief betrokken bij de les;</a:t>
            </a:r>
          </a:p>
          <a:p>
            <a:r>
              <a:rPr lang="nl-NL" dirty="0" smtClean="0"/>
              <a:t>Leggen verbanden </a:t>
            </a:r>
            <a:endParaRPr lang="nl-NL" dirty="0"/>
          </a:p>
        </p:txBody>
      </p:sp>
    </p:spTree>
    <p:extLst>
      <p:ext uri="{BB962C8B-B14F-4D97-AF65-F5344CB8AC3E}">
        <p14:creationId xmlns:p14="http://schemas.microsoft.com/office/powerpoint/2010/main" val="6662254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Geschikt???</a:t>
            </a:r>
            <a:endParaRPr lang="nl-NL" dirty="0"/>
          </a:p>
        </p:txBody>
      </p:sp>
      <p:pic>
        <p:nvPicPr>
          <p:cNvPr id="4" name="Gravity - Official Main Trailer [2K HD](1).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22927" y="1832763"/>
            <a:ext cx="7077075" cy="2963863"/>
          </a:xfrm>
        </p:spPr>
      </p:pic>
    </p:spTree>
    <p:extLst>
      <p:ext uri="{BB962C8B-B14F-4D97-AF65-F5344CB8AC3E}">
        <p14:creationId xmlns:p14="http://schemas.microsoft.com/office/powerpoint/2010/main" val="5293869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Valkuilen</a:t>
            </a:r>
            <a:endParaRPr lang="nl-NL" dirty="0"/>
          </a:p>
        </p:txBody>
      </p:sp>
      <p:sp>
        <p:nvSpPr>
          <p:cNvPr id="3" name="Tijdelijke aanduiding voor inhoud 2"/>
          <p:cNvSpPr>
            <a:spLocks noGrp="1"/>
          </p:cNvSpPr>
          <p:nvPr>
            <p:ph idx="1"/>
          </p:nvPr>
        </p:nvSpPr>
        <p:spPr/>
        <p:txBody>
          <a:bodyPr/>
          <a:lstStyle/>
          <a:p>
            <a:r>
              <a:rPr lang="nl-NL" dirty="0" smtClean="0"/>
              <a:t>Zorg dat het fragment past binnen de stof</a:t>
            </a:r>
          </a:p>
          <a:p>
            <a:r>
              <a:rPr lang="nl-NL" dirty="0" smtClean="0"/>
              <a:t>Zorg voor een actieve terugkoppeling</a:t>
            </a:r>
            <a:endParaRPr lang="nl-NL" dirty="0"/>
          </a:p>
        </p:txBody>
      </p:sp>
    </p:spTree>
    <p:extLst>
      <p:ext uri="{BB962C8B-B14F-4D97-AF65-F5344CB8AC3E}">
        <p14:creationId xmlns:p14="http://schemas.microsoft.com/office/powerpoint/2010/main" val="7354693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Vragen?</a:t>
            </a:r>
            <a:endParaRPr lang="nl-NL" dirty="0"/>
          </a:p>
        </p:txBody>
      </p:sp>
      <p:sp>
        <p:nvSpPr>
          <p:cNvPr id="3" name="Tijdelijke aanduiding voor inhoud 2"/>
          <p:cNvSpPr>
            <a:spLocks noGrp="1"/>
          </p:cNvSpPr>
          <p:nvPr>
            <p:ph idx="1"/>
          </p:nvPr>
        </p:nvSpPr>
        <p:spPr/>
        <p:txBody>
          <a:bodyPr/>
          <a:lstStyle/>
          <a:p>
            <a:endParaRPr lang="nl-NL"/>
          </a:p>
        </p:txBody>
      </p:sp>
    </p:spTree>
    <p:extLst>
      <p:ext uri="{BB962C8B-B14F-4D97-AF65-F5344CB8AC3E}">
        <p14:creationId xmlns:p14="http://schemas.microsoft.com/office/powerpoint/2010/main" val="10725289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pic>
        <p:nvPicPr>
          <p:cNvPr id="4" name="penn.and.teller.tell.a.lie.s01e01.720p.hdtv.x264-momentum(1).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67772" y="1782036"/>
            <a:ext cx="7361111" cy="4118127"/>
          </a:xfrm>
        </p:spPr>
      </p:pic>
    </p:spTree>
    <p:extLst>
      <p:ext uri="{BB962C8B-B14F-4D97-AF65-F5344CB8AC3E}">
        <p14:creationId xmlns:p14="http://schemas.microsoft.com/office/powerpoint/2010/main" val="79639848"/>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theme/theme1.xml><?xml version="1.0" encoding="utf-8"?>
<a:theme xmlns:a="http://schemas.openxmlformats.org/drawingml/2006/main" name="Spectrum">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Spectrum">
      <a:majorFont>
        <a:latin typeface="Corbel"/>
        <a:ea typeface=""/>
        <a:cs typeface=""/>
        <a:font script="Jpan" typeface="ＭＳ ゴシック"/>
        <a:font script="Hans" typeface="宋体"/>
        <a:font script="Hant" typeface="新細明體"/>
      </a:majorFont>
      <a:minorFont>
        <a:latin typeface="Calibri"/>
        <a:ea typeface=""/>
        <a:cs typeface=""/>
        <a:font script="Jpan" typeface="ＭＳ ゴシック"/>
        <a:font script="Hans" typeface="宋体"/>
        <a:font script="Hant" typeface="新細明體"/>
      </a:minorFont>
    </a:fontScheme>
    <a:fmtScheme name="Spectrum">
      <a:fillStyleLst>
        <a:solidFill>
          <a:schemeClr val="phClr"/>
        </a:solidFill>
        <a:gradFill rotWithShape="1">
          <a:gsLst>
            <a:gs pos="0">
              <a:schemeClr val="phClr">
                <a:tint val="100000"/>
                <a:shade val="70000"/>
                <a:satMod val="150000"/>
              </a:schemeClr>
            </a:gs>
            <a:gs pos="100000">
              <a:schemeClr val="phClr">
                <a:tint val="95000"/>
                <a:satMod val="150000"/>
              </a:schemeClr>
            </a:gs>
          </a:gsLst>
          <a:lin ang="16200000" scaled="1"/>
        </a:gradFill>
        <a:gradFill rotWithShape="1">
          <a:gsLst>
            <a:gs pos="0">
              <a:schemeClr val="phClr">
                <a:tint val="95000"/>
                <a:shade val="70000"/>
                <a:satMod val="150000"/>
              </a:schemeClr>
            </a:gs>
            <a:gs pos="100000">
              <a:schemeClr val="phClr">
                <a:tint val="100000"/>
                <a:shade val="100000"/>
                <a:satMod val="150000"/>
              </a:schemeClr>
            </a:gs>
          </a:gsLst>
          <a:lin ang="16200000" scaled="0"/>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6600000" sx="101000" sy="101000" rotWithShape="0">
              <a:srgbClr val="000000">
                <a:alpha val="75000"/>
              </a:srgbClr>
            </a:outerShdw>
          </a:effectLst>
        </a:effectStyle>
        <a:effectStyle>
          <a:effectLst>
            <a:outerShdw blurRad="50800" dir="5400000" sx="105000" sy="105000" algn="ctr" rotWithShape="0">
              <a:srgbClr val="000000">
                <a:alpha val="40000"/>
              </a:srgbClr>
            </a:outerShdw>
          </a:effectLst>
          <a:scene3d>
            <a:camera prst="orthographicFront">
              <a:rot lat="0" lon="0" rev="0"/>
            </a:camera>
            <a:lightRig rig="balanced" dir="t">
              <a:rot lat="0" lon="0" rev="4800000"/>
            </a:lightRig>
          </a:scene3d>
          <a:sp3d prstMaterial="matte">
            <a:bevelT w="63500" h="50800" prst="angle"/>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th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Spectrum.thmx</Template>
  <TotalTime>847</TotalTime>
  <Words>444</Words>
  <Application>Microsoft Macintosh PowerPoint</Application>
  <PresentationFormat>Diavoorstelling (4:3)</PresentationFormat>
  <Paragraphs>62</Paragraphs>
  <Slides>18</Slides>
  <Notes>1</Notes>
  <HiddenSlides>0</HiddenSlides>
  <MMClips>6</MMClips>
  <ScaleCrop>false</ScaleCrop>
  <HeadingPairs>
    <vt:vector size="4" baseType="variant">
      <vt:variant>
        <vt:lpstr>Thema</vt:lpstr>
      </vt:variant>
      <vt:variant>
        <vt:i4>1</vt:i4>
      </vt:variant>
      <vt:variant>
        <vt:lpstr>Diatitels</vt:lpstr>
      </vt:variant>
      <vt:variant>
        <vt:i4>18</vt:i4>
      </vt:variant>
    </vt:vector>
  </HeadingPairs>
  <TitlesOfParts>
    <vt:vector size="19" baseType="lpstr">
      <vt:lpstr>Spectrum</vt:lpstr>
      <vt:lpstr>Contextrijk lesgeven</vt:lpstr>
      <vt:lpstr>PowerPoint-presentatie</vt:lpstr>
      <vt:lpstr>Uitgangspunt</vt:lpstr>
      <vt:lpstr>Hoe toe te passen in de les?</vt:lpstr>
      <vt:lpstr>Concept cartoons</vt:lpstr>
      <vt:lpstr>Peer vragen</vt:lpstr>
      <vt:lpstr>Films en series</vt:lpstr>
      <vt:lpstr>What happened Next</vt:lpstr>
      <vt:lpstr>One minute Physics</vt:lpstr>
      <vt:lpstr>Hoe toe te passen?</vt:lpstr>
      <vt:lpstr>PowerPoint-presentatie</vt:lpstr>
      <vt:lpstr>Opdracht</vt:lpstr>
      <vt:lpstr>Ervaringen in de les</vt:lpstr>
      <vt:lpstr>Leren de leerlingen er iets van?</vt:lpstr>
      <vt:lpstr>Geschikt???</vt:lpstr>
      <vt:lpstr>Valkuilen</vt:lpstr>
      <vt:lpstr>Vragen?</vt:lpstr>
      <vt:lpstr>PowerPoint-presentatie</vt:lpstr>
    </vt:vector>
  </TitlesOfParts>
  <Company>Technische Universiteit Eindhoven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Contextrijk lesgeven</dc:title>
  <dc:creator>Robert Zibret</dc:creator>
  <cp:lastModifiedBy>Robert Zibret</cp:lastModifiedBy>
  <cp:revision>19</cp:revision>
  <dcterms:created xsi:type="dcterms:W3CDTF">2013-10-06T11:08:58Z</dcterms:created>
  <dcterms:modified xsi:type="dcterms:W3CDTF">2013-12-14T08:54:52Z</dcterms:modified>
</cp:coreProperties>
</file>